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j3+BLemuzTM9qYa1xKWArL5+ob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EA941E-4DE4-4287-A1C2-D59A0446AA60}" v="67" dt="2025-10-31T17:19:41.7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6EA941E-4DE4-4287-A1C2-D59A0446AA60}"/>
    <pc:docChg chg="modSld">
      <pc:chgData name="Allison Blackwell" userId="7Y4zoj1sqs5H+IG1uY71RyUTFRj8vI3Lj7CrwoODLF4=" providerId="None" clId="Web-{A6EA941E-4DE4-4287-A1C2-D59A0446AA60}" dt="2025-10-31T17:19:41.738" v="30" actId="20577"/>
      <pc:docMkLst>
        <pc:docMk/>
      </pc:docMkLst>
      <pc:sldChg chg="modSp">
        <pc:chgData name="Allison Blackwell" userId="7Y4zoj1sqs5H+IG1uY71RyUTFRj8vI3Lj7CrwoODLF4=" providerId="None" clId="Web-{A6EA941E-4DE4-4287-A1C2-D59A0446AA60}" dt="2025-10-31T17:15:45.020" v="1" actId="20577"/>
        <pc:sldMkLst>
          <pc:docMk/>
          <pc:sldMk cId="0" sldId="257"/>
        </pc:sldMkLst>
        <pc:spChg chg="mod">
          <ac:chgData name="Allison Blackwell" userId="7Y4zoj1sqs5H+IG1uY71RyUTFRj8vI3Lj7CrwoODLF4=" providerId="None" clId="Web-{A6EA941E-4DE4-4287-A1C2-D59A0446AA60}" dt="2025-10-31T17:15:45.020" v="1" actId="20577"/>
          <ac:spMkLst>
            <pc:docMk/>
            <pc:sldMk cId="0" sldId="257"/>
            <ac:spMk id="95" creationId="{00000000-0000-0000-0000-000000000000}"/>
          </ac:spMkLst>
        </pc:spChg>
      </pc:sldChg>
      <pc:sldChg chg="modSp">
        <pc:chgData name="Allison Blackwell" userId="7Y4zoj1sqs5H+IG1uY71RyUTFRj8vI3Lj7CrwoODLF4=" providerId="None" clId="Web-{A6EA941E-4DE4-4287-A1C2-D59A0446AA60}" dt="2025-10-31T17:16:47.817" v="6" actId="20577"/>
        <pc:sldMkLst>
          <pc:docMk/>
          <pc:sldMk cId="0" sldId="261"/>
        </pc:sldMkLst>
        <pc:spChg chg="mod">
          <ac:chgData name="Allison Blackwell" userId="7Y4zoj1sqs5H+IG1uY71RyUTFRj8vI3Lj7CrwoODLF4=" providerId="None" clId="Web-{A6EA941E-4DE4-4287-A1C2-D59A0446AA60}" dt="2025-10-31T17:16:47.817" v="6" actId="20577"/>
          <ac:spMkLst>
            <pc:docMk/>
            <pc:sldMk cId="0" sldId="261"/>
            <ac:spMk id="119" creationId="{00000000-0000-0000-0000-000000000000}"/>
          </ac:spMkLst>
        </pc:spChg>
        <pc:spChg chg="mod">
          <ac:chgData name="Allison Blackwell" userId="7Y4zoj1sqs5H+IG1uY71RyUTFRj8vI3Lj7CrwoODLF4=" providerId="None" clId="Web-{A6EA941E-4DE4-4287-A1C2-D59A0446AA60}" dt="2025-10-31T17:16:23.145" v="3" actId="20577"/>
          <ac:spMkLst>
            <pc:docMk/>
            <pc:sldMk cId="0" sldId="261"/>
            <ac:spMk id="120" creationId="{00000000-0000-0000-0000-000000000000}"/>
          </ac:spMkLst>
        </pc:spChg>
      </pc:sldChg>
      <pc:sldChg chg="modSp">
        <pc:chgData name="Allison Blackwell" userId="7Y4zoj1sqs5H+IG1uY71RyUTFRj8vI3Lj7CrwoODLF4=" providerId="None" clId="Web-{A6EA941E-4DE4-4287-A1C2-D59A0446AA60}" dt="2025-10-31T17:17:50.270" v="17" actId="20577"/>
        <pc:sldMkLst>
          <pc:docMk/>
          <pc:sldMk cId="0" sldId="263"/>
        </pc:sldMkLst>
        <pc:spChg chg="mod">
          <ac:chgData name="Allison Blackwell" userId="7Y4zoj1sqs5H+IG1uY71RyUTFRj8vI3Lj7CrwoODLF4=" providerId="None" clId="Web-{A6EA941E-4DE4-4287-A1C2-D59A0446AA60}" dt="2025-10-31T17:17:44.488" v="16" actId="20577"/>
          <ac:spMkLst>
            <pc:docMk/>
            <pc:sldMk cId="0" sldId="263"/>
            <ac:spMk id="131" creationId="{00000000-0000-0000-0000-000000000000}"/>
          </ac:spMkLst>
        </pc:spChg>
        <pc:spChg chg="mod">
          <ac:chgData name="Allison Blackwell" userId="7Y4zoj1sqs5H+IG1uY71RyUTFRj8vI3Lj7CrwoODLF4=" providerId="None" clId="Web-{A6EA941E-4DE4-4287-A1C2-D59A0446AA60}" dt="2025-10-31T17:17:50.270" v="17" actId="20577"/>
          <ac:spMkLst>
            <pc:docMk/>
            <pc:sldMk cId="0" sldId="263"/>
            <ac:spMk id="132" creationId="{00000000-0000-0000-0000-000000000000}"/>
          </ac:spMkLst>
        </pc:spChg>
      </pc:sldChg>
      <pc:sldChg chg="modSp">
        <pc:chgData name="Allison Blackwell" userId="7Y4zoj1sqs5H+IG1uY71RyUTFRj8vI3Lj7CrwoODLF4=" providerId="None" clId="Web-{A6EA941E-4DE4-4287-A1C2-D59A0446AA60}" dt="2025-10-31T17:18:34.754" v="20" actId="20577"/>
        <pc:sldMkLst>
          <pc:docMk/>
          <pc:sldMk cId="0" sldId="267"/>
        </pc:sldMkLst>
        <pc:spChg chg="mod">
          <ac:chgData name="Allison Blackwell" userId="7Y4zoj1sqs5H+IG1uY71RyUTFRj8vI3Lj7CrwoODLF4=" providerId="None" clId="Web-{A6EA941E-4DE4-4287-A1C2-D59A0446AA60}" dt="2025-10-31T17:18:34.754" v="20" actId="20577"/>
          <ac:spMkLst>
            <pc:docMk/>
            <pc:sldMk cId="0" sldId="267"/>
            <ac:spMk id="155" creationId="{00000000-0000-0000-0000-000000000000}"/>
          </ac:spMkLst>
        </pc:spChg>
      </pc:sldChg>
      <pc:sldChg chg="modSp">
        <pc:chgData name="Allison Blackwell" userId="7Y4zoj1sqs5H+IG1uY71RyUTFRj8vI3Lj7CrwoODLF4=" providerId="None" clId="Web-{A6EA941E-4DE4-4287-A1C2-D59A0446AA60}" dt="2025-10-31T17:18:47.144" v="23" actId="20577"/>
        <pc:sldMkLst>
          <pc:docMk/>
          <pc:sldMk cId="0" sldId="269"/>
        </pc:sldMkLst>
        <pc:spChg chg="mod">
          <ac:chgData name="Allison Blackwell" userId="7Y4zoj1sqs5H+IG1uY71RyUTFRj8vI3Lj7CrwoODLF4=" providerId="None" clId="Web-{A6EA941E-4DE4-4287-A1C2-D59A0446AA60}" dt="2025-10-31T17:18:47.144" v="23" actId="20577"/>
          <ac:spMkLst>
            <pc:docMk/>
            <pc:sldMk cId="0" sldId="269"/>
            <ac:spMk id="167" creationId="{00000000-0000-0000-0000-000000000000}"/>
          </ac:spMkLst>
        </pc:spChg>
      </pc:sldChg>
      <pc:sldChg chg="modSp">
        <pc:chgData name="Allison Blackwell" userId="7Y4zoj1sqs5H+IG1uY71RyUTFRj8vI3Lj7CrwoODLF4=" providerId="None" clId="Web-{A6EA941E-4DE4-4287-A1C2-D59A0446AA60}" dt="2025-10-31T17:19:04.941" v="25" actId="20577"/>
        <pc:sldMkLst>
          <pc:docMk/>
          <pc:sldMk cId="0" sldId="270"/>
        </pc:sldMkLst>
        <pc:spChg chg="mod">
          <ac:chgData name="Allison Blackwell" userId="7Y4zoj1sqs5H+IG1uY71RyUTFRj8vI3Lj7CrwoODLF4=" providerId="None" clId="Web-{A6EA941E-4DE4-4287-A1C2-D59A0446AA60}" dt="2025-10-31T17:19:04.941" v="25" actId="20577"/>
          <ac:spMkLst>
            <pc:docMk/>
            <pc:sldMk cId="0" sldId="270"/>
            <ac:spMk id="173" creationId="{00000000-0000-0000-0000-000000000000}"/>
          </ac:spMkLst>
        </pc:spChg>
      </pc:sldChg>
      <pc:sldChg chg="modSp">
        <pc:chgData name="Allison Blackwell" userId="7Y4zoj1sqs5H+IG1uY71RyUTFRj8vI3Lj7CrwoODLF4=" providerId="None" clId="Web-{A6EA941E-4DE4-4287-A1C2-D59A0446AA60}" dt="2025-10-31T17:19:41.738" v="30" actId="20577"/>
        <pc:sldMkLst>
          <pc:docMk/>
          <pc:sldMk cId="0" sldId="272"/>
        </pc:sldMkLst>
        <pc:spChg chg="mod">
          <ac:chgData name="Allison Blackwell" userId="7Y4zoj1sqs5H+IG1uY71RyUTFRj8vI3Lj7CrwoODLF4=" providerId="None" clId="Web-{A6EA941E-4DE4-4287-A1C2-D59A0446AA60}" dt="2025-10-31T17:19:41.738" v="30" actId="20577"/>
          <ac:spMkLst>
            <pc:docMk/>
            <pc:sldMk cId="0" sldId="272"/>
            <ac:spMk id="18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14" name="Google Shape;214;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866900" y="332958"/>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Second Sunday of Easter</a:t>
            </a:r>
            <a:endParaRPr/>
          </a:p>
        </p:txBody>
      </p:sp>
      <p:sp>
        <p:nvSpPr>
          <p:cNvPr id="89" name="Google Shape;89;p1"/>
          <p:cNvSpPr txBox="1">
            <a:spLocks noGrp="1"/>
          </p:cNvSpPr>
          <p:nvPr>
            <p:ph type="subTitle" idx="1"/>
          </p:nvPr>
        </p:nvSpPr>
        <p:spPr>
          <a:xfrm>
            <a:off x="1866900" y="5403741"/>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6019800" y="4914900"/>
            <a:ext cx="25908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Acts 4:32-35</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133</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John 1:1-2:2</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20:19-31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19400" y="20574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he had said this, he breathed on them and said to them, "Receive the Holy Spirit."</a:t>
            </a:r>
            <a:endParaRPr sz="3600">
              <a:solidFill>
                <a:schemeClr val="lt1"/>
              </a:solidFill>
              <a:latin typeface="Calibri"/>
              <a:ea typeface="Calibri"/>
              <a:cs typeface="Calibri"/>
              <a:sym typeface="Calibri"/>
            </a:endParaRPr>
          </a:p>
        </p:txBody>
      </p:sp>
      <p:sp>
        <p:nvSpPr>
          <p:cNvPr id="144" name="Google Shape;144;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20:22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3706934" y="6400800"/>
            <a:ext cx="5562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Altar of God  --  Frank Wesley</a:t>
            </a:r>
            <a:endParaRPr/>
          </a:p>
        </p:txBody>
      </p:sp>
      <p:pic>
        <p:nvPicPr>
          <p:cNvPr id="150" name="Google Shape;150;p11"/>
          <p:cNvPicPr preferRelativeResize="0"/>
          <p:nvPr/>
        </p:nvPicPr>
        <p:blipFill rotWithShape="1">
          <a:blip r:embed="rId3">
            <a:alphaModFix/>
          </a:blip>
          <a:srcRect/>
          <a:stretch/>
        </p:blipFill>
        <p:spPr>
          <a:xfrm>
            <a:off x="1981200" y="304800"/>
            <a:ext cx="8548211" cy="581236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3124200" y="22098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Thomas…, one of the twelve, was not with them when Jesus came.</a:t>
            </a:r>
            <a:endParaRPr sz="3600" dirty="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20:24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Disciples, detail from Doubting Thomas  -- </a:t>
            </a:r>
            <a:r>
              <a:rPr lang="en-US" sz="1600">
                <a:solidFill>
                  <a:schemeClr val="lt1"/>
                </a:solidFill>
                <a:latin typeface="Calibri"/>
                <a:ea typeface="Calibri"/>
                <a:cs typeface="Calibri"/>
                <a:sym typeface="Calibri"/>
              </a:rPr>
              <a:t>Hosios Loukas Monastery, Boeotia, Greece</a:t>
            </a:r>
            <a:r>
              <a:rPr lang="en-US" sz="1600">
                <a:solidFill>
                  <a:srgbClr val="F2F2F2"/>
                </a:solidFill>
                <a:latin typeface="Calibri"/>
                <a:ea typeface="Calibri"/>
                <a:cs typeface="Calibri"/>
                <a:sym typeface="Calibri"/>
              </a:rPr>
              <a:t> </a:t>
            </a:r>
            <a:endParaRPr/>
          </a:p>
        </p:txBody>
      </p:sp>
      <p:pic>
        <p:nvPicPr>
          <p:cNvPr id="162" name="Google Shape;162;p13"/>
          <p:cNvPicPr preferRelativeResize="0"/>
          <p:nvPr/>
        </p:nvPicPr>
        <p:blipFill rotWithShape="1">
          <a:blip r:embed="rId3">
            <a:alphaModFix/>
          </a:blip>
          <a:srcRect/>
          <a:stretch/>
        </p:blipFill>
        <p:spPr>
          <a:xfrm>
            <a:off x="2514600" y="231228"/>
            <a:ext cx="7086600" cy="586477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95600" y="22860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So the other disciples told him, "We have seen the Lord." But he said to them...</a:t>
            </a:r>
            <a:endParaRPr sz="3600" dirty="0">
              <a:solidFill>
                <a:schemeClr val="lt1"/>
              </a:solidFill>
              <a:latin typeface="Calibri"/>
              <a:ea typeface="Calibri"/>
              <a:cs typeface="Calibri"/>
              <a:sym typeface="Calibri"/>
            </a:endParaRPr>
          </a:p>
        </p:txBody>
      </p:sp>
      <p:sp>
        <p:nvSpPr>
          <p:cNvPr id="168" name="Google Shape;168;p14"/>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20:25a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p:nvPr/>
        </p:nvSpPr>
        <p:spPr>
          <a:xfrm>
            <a:off x="2819400" y="18288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"Unless I see the mark of the nails in his hands and put my finger in the mark of the nails and my hand in his side, I will not believe."</a:t>
            </a:r>
            <a:endParaRPr sz="3600" dirty="0">
              <a:solidFill>
                <a:schemeClr val="lt1"/>
              </a:solidFill>
              <a:latin typeface="Calibri"/>
              <a:ea typeface="Calibri"/>
              <a:cs typeface="Calibri"/>
              <a:sym typeface="Calibri"/>
            </a:endParaRPr>
          </a:p>
        </p:txBody>
      </p:sp>
      <p:sp>
        <p:nvSpPr>
          <p:cNvPr id="174" name="Google Shape;174;p15"/>
          <p:cNvSpPr txBox="1"/>
          <p:nvPr/>
        </p:nvSpPr>
        <p:spPr>
          <a:xfrm>
            <a:off x="60198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20:25b</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1752599" y="6079123"/>
            <a:ext cx="8686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Doubting Thomas  --  Zoltán Joó,  Panel painting, Hungary</a:t>
            </a:r>
            <a:endParaRPr/>
          </a:p>
        </p:txBody>
      </p:sp>
      <p:pic>
        <p:nvPicPr>
          <p:cNvPr id="180" name="Google Shape;180;p16" descr="Title: Doubting Thomas&#10;[Click for larger image view]"/>
          <p:cNvPicPr preferRelativeResize="0"/>
          <p:nvPr/>
        </p:nvPicPr>
        <p:blipFill rotWithShape="1">
          <a:blip r:embed="rId3">
            <a:alphaModFix/>
          </a:blip>
          <a:srcRect/>
          <a:stretch/>
        </p:blipFill>
        <p:spPr>
          <a:xfrm>
            <a:off x="4001849" y="762000"/>
            <a:ext cx="4188301" cy="4800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p:nvPr/>
        </p:nvSpPr>
        <p:spPr>
          <a:xfrm>
            <a:off x="3124200" y="18288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 week later…Thomas was with them. …Jesus came and stood among them and said, "Peace be with you."</a:t>
            </a:r>
            <a:endParaRPr dirty="0">
              <a:solidFill>
                <a:schemeClr val="lt1"/>
              </a:solidFill>
            </a:endParaRPr>
          </a:p>
        </p:txBody>
      </p:sp>
      <p:sp>
        <p:nvSpPr>
          <p:cNvPr id="186" name="Google Shape;186;p17"/>
          <p:cNvSpPr txBox="1"/>
          <p:nvPr/>
        </p:nvSpPr>
        <p:spPr>
          <a:xfrm>
            <a:off x="59436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20:26</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371600" y="5715000"/>
            <a:ext cx="3733800"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Appears to Thomas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Jacek Andrzej Rossakiewicz </a:t>
            </a:r>
            <a:endParaRPr/>
          </a:p>
        </p:txBody>
      </p:sp>
      <p:pic>
        <p:nvPicPr>
          <p:cNvPr id="192" name="Google Shape;192;p18"/>
          <p:cNvPicPr preferRelativeResize="0"/>
          <p:nvPr/>
        </p:nvPicPr>
        <p:blipFill rotWithShape="1">
          <a:blip r:embed="rId3">
            <a:alphaModFix/>
          </a:blip>
          <a:srcRect/>
          <a:stretch/>
        </p:blipFill>
        <p:spPr>
          <a:xfrm>
            <a:off x="5334001" y="0"/>
            <a:ext cx="3739877"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p:nvPr/>
        </p:nvSpPr>
        <p:spPr>
          <a:xfrm>
            <a:off x="2743200" y="1752600"/>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he said to Thomas, "Put your finger here and see my hands. Reach out your hand and put it in my side. Do not doubt but believe."</a:t>
            </a:r>
            <a:endParaRPr sz="3600">
              <a:solidFill>
                <a:schemeClr val="lt1"/>
              </a:solidFill>
              <a:latin typeface="Calibri"/>
              <a:ea typeface="Calibri"/>
              <a:cs typeface="Calibri"/>
              <a:sym typeface="Calibri"/>
            </a:endParaRPr>
          </a:p>
        </p:txBody>
      </p:sp>
      <p:sp>
        <p:nvSpPr>
          <p:cNvPr id="198" name="Google Shape;198;p19"/>
          <p:cNvSpPr txBox="1"/>
          <p:nvPr/>
        </p:nvSpPr>
        <p:spPr>
          <a:xfrm>
            <a:off x="58674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20:27</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Now the whole group of those who believed were of one heart and soul, and no one claimed private ownership of any possessions…</a:t>
            </a:r>
            <a:endParaRPr sz="3600" dirty="0">
              <a:solidFill>
                <a:schemeClr val="lt1"/>
              </a:solidFill>
              <a:latin typeface="Calibri"/>
              <a:ea typeface="Calibri"/>
              <a:cs typeface="Calibri"/>
              <a:sym typeface="Calibri"/>
            </a:endParaRPr>
          </a:p>
        </p:txBody>
      </p:sp>
      <p:sp>
        <p:nvSpPr>
          <p:cNvPr id="96" name="Google Shape;96;p2"/>
          <p:cNvSpPr txBox="1"/>
          <p:nvPr/>
        </p:nvSpPr>
        <p:spPr>
          <a:xfrm>
            <a:off x="57912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4:32a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332019" y="4953000"/>
            <a:ext cx="1375621"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Thomas the Doubter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Eduard von Gebhard</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Kunsthandel Meerbusch, Germany </a:t>
            </a:r>
            <a:endParaRPr/>
          </a:p>
        </p:txBody>
      </p:sp>
      <p:pic>
        <p:nvPicPr>
          <p:cNvPr id="204" name="Google Shape;204;p20"/>
          <p:cNvPicPr preferRelativeResize="0"/>
          <p:nvPr/>
        </p:nvPicPr>
        <p:blipFill rotWithShape="1">
          <a:blip r:embed="rId3">
            <a:alphaModFix/>
          </a:blip>
          <a:srcRect/>
          <a:stretch/>
        </p:blipFill>
        <p:spPr>
          <a:xfrm>
            <a:off x="2743200" y="0"/>
            <a:ext cx="8767021" cy="685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p:nvPr/>
        </p:nvSpPr>
        <p:spPr>
          <a:xfrm>
            <a:off x="3581400" y="2360474"/>
            <a:ext cx="5181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Thomas answered him,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"My Lord and my God!"</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 </a:t>
            </a:r>
            <a:endParaRPr sz="3600">
              <a:solidFill>
                <a:schemeClr val="lt1"/>
              </a:solidFill>
              <a:latin typeface="Calibri"/>
              <a:ea typeface="Calibri"/>
              <a:cs typeface="Calibri"/>
              <a:sym typeface="Calibri"/>
            </a:endParaRPr>
          </a:p>
        </p:txBody>
      </p:sp>
      <p:sp>
        <p:nvSpPr>
          <p:cNvPr id="210" name="Google Shape;210;p21"/>
          <p:cNvSpPr txBox="1"/>
          <p:nvPr/>
        </p:nvSpPr>
        <p:spPr>
          <a:xfrm>
            <a:off x="59436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20:28</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22"/>
          <p:cNvPicPr preferRelativeResize="0"/>
          <p:nvPr/>
        </p:nvPicPr>
        <p:blipFill rotWithShape="1">
          <a:blip r:embed="rId3">
            <a:alphaModFix/>
          </a:blip>
          <a:srcRect/>
          <a:stretch/>
        </p:blipFill>
        <p:spPr>
          <a:xfrm>
            <a:off x="2895600" y="0"/>
            <a:ext cx="7467600" cy="6779972"/>
          </a:xfrm>
          <a:prstGeom prst="rect">
            <a:avLst/>
          </a:prstGeom>
          <a:noFill/>
          <a:ln>
            <a:noFill/>
          </a:ln>
        </p:spPr>
      </p:pic>
      <p:sp>
        <p:nvSpPr>
          <p:cNvPr id="217" name="Google Shape;217;p22"/>
          <p:cNvSpPr txBox="1"/>
          <p:nvPr/>
        </p:nvSpPr>
        <p:spPr>
          <a:xfrm>
            <a:off x="1600200" y="4800601"/>
            <a:ext cx="1066800" cy="20313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Christ with Thomas </a:t>
            </a:r>
            <a:endParaRPr/>
          </a:p>
          <a:p>
            <a:pPr marL="0" marR="0" lvl="0" indent="0" algn="ctr" rtl="0">
              <a:spcBef>
                <a:spcPts val="0"/>
              </a:spcBef>
              <a:spcAft>
                <a:spcPts val="0"/>
              </a:spcAft>
              <a:buNone/>
            </a:pP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  Rowan and Irene LeCompte Washington Cathedral, DC</a:t>
            </a:r>
            <a:endParaRPr sz="1400">
              <a:solidFill>
                <a:srgbClr val="F2F2F2"/>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p:nvPr/>
        </p:nvSpPr>
        <p:spPr>
          <a:xfrm>
            <a:off x="2743200" y="1905000"/>
            <a:ext cx="7162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said to him, "Have you believed because you have seen me? Blessed are those who have not seen and yet have come to believe."</a:t>
            </a:r>
            <a:endParaRPr sz="3600">
              <a:solidFill>
                <a:schemeClr val="lt1"/>
              </a:solidFill>
              <a:latin typeface="Calibri"/>
              <a:ea typeface="Calibri"/>
              <a:cs typeface="Calibri"/>
              <a:sym typeface="Calibri"/>
            </a:endParaRPr>
          </a:p>
        </p:txBody>
      </p:sp>
      <p:sp>
        <p:nvSpPr>
          <p:cNvPr id="223" name="Google Shape;223;p2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20:29</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Appears to Thomas  --  JESUS MAFA, Cameroon</a:t>
            </a:r>
            <a:endParaRPr/>
          </a:p>
        </p:txBody>
      </p:sp>
      <p:pic>
        <p:nvPicPr>
          <p:cNvPr id="229" name="Google Shape;229;p24"/>
          <p:cNvPicPr preferRelativeResize="0"/>
          <p:nvPr/>
        </p:nvPicPr>
        <p:blipFill rotWithShape="1">
          <a:blip r:embed="rId3">
            <a:alphaModFix/>
          </a:blip>
          <a:srcRect/>
          <a:stretch/>
        </p:blipFill>
        <p:spPr>
          <a:xfrm>
            <a:off x="1524001" y="151638"/>
            <a:ext cx="9099645" cy="609676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5" name="Google Shape;235;p2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a:spcBef>
                <a:spcPts val="0"/>
              </a:spcBef>
              <a:buNone/>
            </a:pPr>
            <a:endParaRPr lang="en-US" sz="1600" dirty="0"/>
          </a:p>
          <a:p>
            <a:pPr marL="342900" lvl="0" indent="-342900" algn="l" rtl="0">
              <a:spcBef>
                <a:spcPts val="320"/>
              </a:spcBef>
              <a:spcAft>
                <a:spcPts val="0"/>
              </a:spcAft>
              <a:buClr>
                <a:schemeClr val="lt1"/>
              </a:buClr>
              <a:buSzPts val="1600"/>
              <a:buNone/>
            </a:pPr>
            <a:r>
              <a:rPr lang="en-US" sz="1600" dirty="0"/>
              <a:t>http://www.flickr.com/photos/reabhecc/5423531686/</a:t>
            </a:r>
            <a:endParaRPr sz="1600" dirty="0"/>
          </a:p>
          <a:p>
            <a:pPr marL="342900" lvl="0" indent="-342900" algn="l" rtl="0">
              <a:spcBef>
                <a:spcPts val="320"/>
              </a:spcBef>
              <a:spcAft>
                <a:spcPts val="0"/>
              </a:spcAft>
              <a:buClr>
                <a:schemeClr val="lt1"/>
              </a:buClr>
              <a:buSzPts val="1600"/>
              <a:buNone/>
            </a:pPr>
            <a:r>
              <a:rPr lang="en-US" sz="1600" dirty="0"/>
              <a:t>http://commons.wikimedia.org/wiki/File:Clerestory_window_-_North_Nave_02_-_National_Cathedral_-_DC.JPG</a:t>
            </a:r>
            <a:endParaRPr dirty="0"/>
          </a:p>
          <a:p>
            <a:pPr marL="342900" lvl="0" indent="-342900" algn="l" rtl="0">
              <a:spcBef>
                <a:spcPts val="320"/>
              </a:spcBef>
              <a:spcAft>
                <a:spcPts val="0"/>
              </a:spcAft>
              <a:buClr>
                <a:schemeClr val="lt1"/>
              </a:buClr>
              <a:buSzPts val="1600"/>
              <a:buNone/>
            </a:pPr>
            <a:r>
              <a:rPr lang="en-US" sz="1600" dirty="0"/>
              <a:t>Liz Valente, https://www.instagram.com/donalizvalente/</a:t>
            </a:r>
            <a:endParaRPr sz="1600" dirty="0"/>
          </a:p>
          <a:p>
            <a:pPr marL="342900" lvl="0" indent="-342900" algn="l" rtl="0">
              <a:spcBef>
                <a:spcPts val="320"/>
              </a:spcBef>
              <a:spcAft>
                <a:spcPts val="0"/>
              </a:spcAft>
              <a:buClr>
                <a:schemeClr val="lt1"/>
              </a:buClr>
              <a:buSzPts val="1600"/>
              <a:buNone/>
            </a:pPr>
            <a:r>
              <a:rPr lang="en-US" sz="1600" dirty="0"/>
              <a:t>https://commons.wikimedia.org/wiki/File:Duccio_di_Buoninsegna_017.jpg</a:t>
            </a:r>
            <a:endParaRPr dirty="0"/>
          </a:p>
          <a:p>
            <a:pPr marL="342900" lvl="0" indent="-342900" algn="l" rtl="0">
              <a:spcBef>
                <a:spcPts val="320"/>
              </a:spcBef>
              <a:spcAft>
                <a:spcPts val="0"/>
              </a:spcAft>
              <a:buClr>
                <a:schemeClr val="lt1"/>
              </a:buClr>
              <a:buSzPts val="1600"/>
              <a:buNone/>
            </a:pPr>
            <a:r>
              <a:rPr lang="en-US" sz="1600" dirty="0"/>
              <a:t>Estate of Frank Wesley, http://www.frankwesleyart.com/main_page.htm</a:t>
            </a:r>
            <a:endParaRPr dirty="0"/>
          </a:p>
          <a:p>
            <a:pPr marL="342900" lvl="0" indent="-342900" algn="l" rtl="0">
              <a:spcBef>
                <a:spcPts val="320"/>
              </a:spcBef>
              <a:spcAft>
                <a:spcPts val="0"/>
              </a:spcAft>
              <a:buClr>
                <a:schemeClr val="lt1"/>
              </a:buClr>
              <a:buSzPts val="1600"/>
              <a:buNone/>
            </a:pPr>
            <a:r>
              <a:rPr lang="en-US" sz="1600" dirty="0"/>
              <a:t>https://commons.wikimedia.org/wiki/File:Hosios_Loukas_(narthex)_-_South_wall_(Doubting_Thomas)_04_detail.jpg</a:t>
            </a:r>
            <a:endParaRPr dirty="0"/>
          </a:p>
          <a:p>
            <a:pPr marL="342900" lvl="0" indent="-342900" algn="l" rtl="0">
              <a:spcBef>
                <a:spcPts val="320"/>
              </a:spcBef>
              <a:spcAft>
                <a:spcPts val="0"/>
              </a:spcAft>
              <a:buClr>
                <a:schemeClr val="lt1"/>
              </a:buClr>
              <a:buSzPts val="1600"/>
              <a:buNone/>
            </a:pPr>
            <a:r>
              <a:rPr lang="en-US" sz="1600" dirty="0"/>
              <a:t>https://commons.wikimedia.org/wiki/File:Hitetlen_Tam%C3%A1s.jpg</a:t>
            </a:r>
            <a:endParaRPr dirty="0"/>
          </a:p>
          <a:p>
            <a:pPr marL="342900" lvl="0" indent="-342900" algn="l" rtl="0">
              <a:spcBef>
                <a:spcPts val="320"/>
              </a:spcBef>
              <a:spcAft>
                <a:spcPts val="0"/>
              </a:spcAft>
              <a:buClr>
                <a:schemeClr val="lt1"/>
              </a:buClr>
              <a:buSzPts val="1600"/>
              <a:buNone/>
            </a:pPr>
            <a:r>
              <a:rPr lang="en-US" sz="1600" dirty="0"/>
              <a:t>https://commons.wikimedia.org/wiki/File:Rossakiewicz_Appear.jpg</a:t>
            </a:r>
            <a:endParaRPr dirty="0"/>
          </a:p>
          <a:p>
            <a:pPr marL="342900" lvl="0" indent="-342900" algn="l" rtl="0">
              <a:spcBef>
                <a:spcPts val="320"/>
              </a:spcBef>
              <a:spcAft>
                <a:spcPts val="0"/>
              </a:spcAft>
              <a:buClr>
                <a:schemeClr val="lt1"/>
              </a:buClr>
              <a:buSzPts val="1600"/>
              <a:buNone/>
            </a:pPr>
            <a:r>
              <a:rPr lang="en-US" sz="1600" dirty="0"/>
              <a:t>https://commons.wikimedia.org/wiki/File:Thomas_the_Doubter_by_Eduard_von_Gebhardt.jpg</a:t>
            </a:r>
            <a:endParaRPr dirty="0"/>
          </a:p>
          <a:p>
            <a:pPr marL="342900" lvl="0" indent="-342900" algn="l" rtl="0">
              <a:spcBef>
                <a:spcPts val="320"/>
              </a:spcBef>
              <a:spcAft>
                <a:spcPts val="0"/>
              </a:spcAft>
              <a:buClr>
                <a:schemeClr val="lt1"/>
              </a:buClr>
              <a:buSzPts val="1600"/>
              <a:buNone/>
            </a:pPr>
            <a:r>
              <a:rPr lang="en-US" sz="1600" dirty="0"/>
              <a:t>sshttps://www.flickr.com/photos/maryannsolari/5119341372/</a:t>
            </a:r>
            <a:endParaRPr dirty="0"/>
          </a:p>
          <a:p>
            <a:pPr marL="342900" lvl="0" indent="-342900" algn="l" rtl="0">
              <a:spcBef>
                <a:spcPts val="320"/>
              </a:spcBef>
              <a:spcAft>
                <a:spcPts val="0"/>
              </a:spcAft>
              <a:buClr>
                <a:schemeClr val="lt1"/>
              </a:buClr>
              <a:buSzPts val="1600"/>
              <a:buNone/>
            </a:pPr>
            <a:r>
              <a:rPr lang="en-US" sz="1600" dirty="0"/>
              <a:t>http://diglib.library.vanderbilt.edu/act-imagelink.pl?RC=48302</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981200" y="6458783"/>
            <a:ext cx="8610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Caring and Sharing  --  Washington National Cathedral, Washington, DC</a:t>
            </a:r>
            <a:endParaRPr/>
          </a:p>
        </p:txBody>
      </p:sp>
      <p:pic>
        <p:nvPicPr>
          <p:cNvPr id="102" name="Google Shape;102;p3"/>
          <p:cNvPicPr preferRelativeResize="0"/>
          <p:nvPr/>
        </p:nvPicPr>
        <p:blipFill rotWithShape="1">
          <a:blip r:embed="rId3">
            <a:alphaModFix/>
          </a:blip>
          <a:srcRect l="25390" r="10155" b="12757"/>
          <a:stretch/>
        </p:blipFill>
        <p:spPr>
          <a:xfrm>
            <a:off x="3200400" y="25400"/>
            <a:ext cx="6124902" cy="62179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19400" y="2133601"/>
            <a:ext cx="6858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How very good and pleasant it is when kindred live together in unity!</a:t>
            </a:r>
            <a:endParaRPr sz="360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133:1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524000" y="5283260"/>
            <a:ext cx="25908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Prayer for All Conditions of Men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Gaudin and Willet Studios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National Cathedral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Washington, DC</a:t>
            </a:r>
            <a:endParaRPr/>
          </a:p>
        </p:txBody>
      </p:sp>
      <p:pic>
        <p:nvPicPr>
          <p:cNvPr id="114" name="Google Shape;114;p5"/>
          <p:cNvPicPr preferRelativeResize="0"/>
          <p:nvPr/>
        </p:nvPicPr>
        <p:blipFill rotWithShape="1">
          <a:blip r:embed="rId3">
            <a:alphaModFix/>
          </a:blip>
          <a:srcRect/>
          <a:stretch/>
        </p:blipFill>
        <p:spPr>
          <a:xfrm>
            <a:off x="4319654" y="91470"/>
            <a:ext cx="4443346" cy="676653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101009" y="19812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if we walk in the light as he himself is in the light, we have fellowship with one another…</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1 John 1:7a</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248400"/>
            <a:ext cx="84582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Holding Hands  --  Liz Valente</a:t>
            </a:r>
            <a:endParaRPr/>
          </a:p>
        </p:txBody>
      </p:sp>
      <p:pic>
        <p:nvPicPr>
          <p:cNvPr id="126" name="Google Shape;126;p7"/>
          <p:cNvPicPr preferRelativeResize="0"/>
          <p:nvPr/>
        </p:nvPicPr>
        <p:blipFill rotWithShape="1">
          <a:blip r:embed="rId3">
            <a:alphaModFix/>
          </a:blip>
          <a:srcRect/>
          <a:stretch/>
        </p:blipFill>
        <p:spPr>
          <a:xfrm>
            <a:off x="3644330" y="533400"/>
            <a:ext cx="4903340" cy="4876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971800" y="1905000"/>
            <a:ext cx="70866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When it was evening on that day, ... Jesus came and stood among them and said, "Peace be with you."</a:t>
            </a:r>
            <a:endParaRPr sz="3600" dirty="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20:19ac</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2819400" y="6443246"/>
            <a:ext cx="7010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Appears to the Disciples  --  Duccio, Altar of Duomo, Siena, Italy</a:t>
            </a:r>
            <a:endParaRPr/>
          </a:p>
        </p:txBody>
      </p:sp>
      <p:pic>
        <p:nvPicPr>
          <p:cNvPr id="138" name="Google Shape;138;p9"/>
          <p:cNvPicPr preferRelativeResize="0"/>
          <p:nvPr/>
        </p:nvPicPr>
        <p:blipFill rotWithShape="1">
          <a:blip r:embed="rId3">
            <a:alphaModFix/>
          </a:blip>
          <a:srcRect/>
          <a:stretch/>
        </p:blipFill>
        <p:spPr>
          <a:xfrm>
            <a:off x="1828800" y="0"/>
            <a:ext cx="8610600" cy="632804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Second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26</cp:revision>
  <dcterms:created xsi:type="dcterms:W3CDTF">2016-08-31T16:46:43Z</dcterms:created>
  <dcterms:modified xsi:type="dcterms:W3CDTF">2025-10-31T17:19:44Z</dcterms:modified>
</cp:coreProperties>
</file>