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2" roundtripDataSignature="AMtx7mgGmWjU48sp8VhLFVV4JaWmHrUAi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6E7E91-F1D0-4950-B00D-9E8B3A75F4EA}" v="5" dt="2025-08-22T20:16:45.5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476E7E91-F1D0-4950-B00D-9E8B3A75F4EA}"/>
    <pc:docChg chg="modSld">
      <pc:chgData name="Allison Blackwell" userId="7Y4zoj1sqs5H+IG1uY71RyUTFRj8vI3Lj7CrwoODLF4=" providerId="None" clId="Web-{476E7E91-F1D0-4950-B00D-9E8B3A75F4EA}" dt="2025-08-22T20:16:45.571" v="4" actId="20577"/>
      <pc:docMkLst>
        <pc:docMk/>
      </pc:docMkLst>
      <pc:sldChg chg="modSp">
        <pc:chgData name="Allison Blackwell" userId="7Y4zoj1sqs5H+IG1uY71RyUTFRj8vI3Lj7CrwoODLF4=" providerId="None" clId="Web-{476E7E91-F1D0-4950-B00D-9E8B3A75F4EA}" dt="2025-08-22T20:16:45.571" v="4" actId="20577"/>
        <pc:sldMkLst>
          <pc:docMk/>
          <pc:sldMk cId="0" sldId="281"/>
        </pc:sldMkLst>
        <pc:spChg chg="mod">
          <ac:chgData name="Allison Blackwell" userId="7Y4zoj1sqs5H+IG1uY71RyUTFRj8vI3Lj7CrwoODLF4=" providerId="None" clId="Web-{476E7E91-F1D0-4950-B00D-9E8B3A75F4EA}" dt="2025-08-22T20:16:45.571" v="4" actId="20577"/>
          <ac:spMkLst>
            <pc:docMk/>
            <pc:sldMk cId="0" sldId="281"/>
            <ac:spMk id="24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 name="Google Shape;14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0" name="Google Shape;16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2" name="Google Shape;17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8" name="Google Shape;11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7"/>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8"/>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2"/>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2"/>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3"/>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3"/>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3"/>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3"/>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5"/>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5"/>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5"/>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6"/>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6"/>
          <p:cNvSpPr>
            <a:spLocks noGrp="1"/>
          </p:cNvSpPr>
          <p:nvPr>
            <p:ph type="pic" idx="2"/>
          </p:nvPr>
        </p:nvSpPr>
        <p:spPr>
          <a:xfrm>
            <a:off x="2389717" y="612775"/>
            <a:ext cx="7315200" cy="4114800"/>
          </a:xfrm>
          <a:prstGeom prst="rect">
            <a:avLst/>
          </a:prstGeom>
          <a:noFill/>
          <a:ln>
            <a:noFill/>
          </a:ln>
        </p:spPr>
      </p:sp>
      <p:sp>
        <p:nvSpPr>
          <p:cNvPr id="68" name="Google Shape;68;p36"/>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7"/>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7"/>
        <p:cNvGrpSpPr/>
        <p:nvPr/>
      </p:nvGrpSpPr>
      <p:grpSpPr>
        <a:xfrm>
          <a:off x="0" y="0"/>
          <a:ext cx="0" cy="0"/>
          <a:chOff x="0" y="0"/>
          <a:chExt cx="0" cy="0"/>
        </a:xfrm>
      </p:grpSpPr>
      <p:pic>
        <p:nvPicPr>
          <p:cNvPr id="88" name="Google Shape;88;p1"/>
          <p:cNvPicPr preferRelativeResize="0"/>
          <p:nvPr/>
        </p:nvPicPr>
        <p:blipFill rotWithShape="1">
          <a:blip r:embed="rId3">
            <a:alphaModFix/>
          </a:blip>
          <a:srcRect/>
          <a:stretch/>
        </p:blipFill>
        <p:spPr>
          <a:xfrm>
            <a:off x="973270" y="-1"/>
            <a:ext cx="10532930" cy="6848887"/>
          </a:xfrm>
          <a:prstGeom prst="rect">
            <a:avLst/>
          </a:prstGeom>
          <a:noFill/>
          <a:ln>
            <a:noFill/>
          </a:ln>
        </p:spPr>
      </p:pic>
      <p:sp>
        <p:nvSpPr>
          <p:cNvPr id="89" name="Google Shape;89;p1"/>
          <p:cNvSpPr txBox="1">
            <a:spLocks noGrp="1"/>
          </p:cNvSpPr>
          <p:nvPr>
            <p:ph type="ctrTitle"/>
          </p:nvPr>
        </p:nvSpPr>
        <p:spPr>
          <a:xfrm>
            <a:off x="1905000" y="1806575"/>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Second Sunday of Advent</a:t>
            </a:r>
            <a:endParaRPr/>
          </a:p>
        </p:txBody>
      </p:sp>
      <p:sp>
        <p:nvSpPr>
          <p:cNvPr id="90" name="Google Shape;90;p1"/>
          <p:cNvSpPr txBox="1">
            <a:spLocks noGrp="1"/>
          </p:cNvSpPr>
          <p:nvPr>
            <p:ph type="subTitle" idx="1"/>
          </p:nvPr>
        </p:nvSpPr>
        <p:spPr>
          <a:xfrm>
            <a:off x="2895600" y="4038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1" name="Google Shape;91;p1"/>
          <p:cNvSpPr/>
          <p:nvPr/>
        </p:nvSpPr>
        <p:spPr>
          <a:xfrm>
            <a:off x="973270" y="6258580"/>
            <a:ext cx="10456730" cy="523220"/>
          </a:xfrm>
          <a:prstGeom prst="rect">
            <a:avLst/>
          </a:prstGeom>
          <a:solidFill>
            <a:srgbClr val="6D6C68">
              <a:alpha val="69803"/>
            </a:srgbClr>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chemeClr val="lt1"/>
                </a:solidFill>
                <a:latin typeface="Calibri"/>
                <a:ea typeface="Calibri"/>
                <a:cs typeface="Calibri"/>
                <a:sym typeface="Calibri"/>
              </a:rPr>
              <a:t>Isaiah 40:1-11  •  Psalm 85:1-2, 8-13  •  2 Peter 3:8-15a   •  Mark 1:1-8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0"/>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beginning of the good news of Jesus Christ.</a:t>
            </a:r>
            <a:endParaRPr sz="3600">
              <a:solidFill>
                <a:schemeClr val="lt1"/>
              </a:solidFill>
              <a:latin typeface="Calibri"/>
              <a:ea typeface="Calibri"/>
              <a:cs typeface="Calibri"/>
              <a:sym typeface="Calibri"/>
            </a:endParaRPr>
          </a:p>
        </p:txBody>
      </p:sp>
      <p:sp>
        <p:nvSpPr>
          <p:cNvPr id="145" name="Google Shape;145;p10"/>
          <p:cNvSpPr txBox="1"/>
          <p:nvPr/>
        </p:nvSpPr>
        <p:spPr>
          <a:xfrm>
            <a:off x="58674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1:1</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1"/>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of Baptism  --  Church of La Tirana, La Tirana, Chile</a:t>
            </a:r>
            <a:endParaRPr/>
          </a:p>
        </p:txBody>
      </p:sp>
      <p:pic>
        <p:nvPicPr>
          <p:cNvPr id="151" name="Google Shape;151;p11"/>
          <p:cNvPicPr preferRelativeResize="0"/>
          <p:nvPr/>
        </p:nvPicPr>
        <p:blipFill rotWithShape="1">
          <a:blip r:embed="rId3">
            <a:alphaModFix/>
          </a:blip>
          <a:srcRect/>
          <a:stretch/>
        </p:blipFill>
        <p:spPr>
          <a:xfrm>
            <a:off x="1524000" y="1"/>
            <a:ext cx="9144000" cy="634454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As it is written in the prophet Isaiah, "See, I am sending my messenger ahead of you, who will prepare your way;</a:t>
            </a:r>
            <a:endParaRPr sz="3600">
              <a:solidFill>
                <a:schemeClr val="lt1"/>
              </a:solidFill>
              <a:latin typeface="Calibri"/>
              <a:ea typeface="Calibri"/>
              <a:cs typeface="Calibri"/>
              <a:sym typeface="Calibri"/>
            </a:endParaRPr>
          </a:p>
        </p:txBody>
      </p:sp>
      <p:sp>
        <p:nvSpPr>
          <p:cNvPr id="157" name="Google Shape;157;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1:2</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3"/>
          <p:cNvSpPr txBox="1"/>
          <p:nvPr/>
        </p:nvSpPr>
        <p:spPr>
          <a:xfrm>
            <a:off x="2057400" y="5257800"/>
            <a:ext cx="22860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Mosaic</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Rosary Basilica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Lourdes, France</a:t>
            </a:r>
            <a:endParaRPr/>
          </a:p>
        </p:txBody>
      </p:sp>
      <p:pic>
        <p:nvPicPr>
          <p:cNvPr id="163" name="Google Shape;163;p13"/>
          <p:cNvPicPr preferRelativeResize="0"/>
          <p:nvPr/>
        </p:nvPicPr>
        <p:blipFill rotWithShape="1">
          <a:blip r:embed="rId3">
            <a:alphaModFix/>
          </a:blip>
          <a:srcRect/>
          <a:stretch/>
        </p:blipFill>
        <p:spPr>
          <a:xfrm>
            <a:off x="4845174" y="0"/>
            <a:ext cx="4222626" cy="68580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4"/>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voice of one crying out in the wilderness: 'Prepare the way of the Lord, make his paths straight …'"</a:t>
            </a:r>
            <a:endParaRPr sz="3600">
              <a:solidFill>
                <a:schemeClr val="lt1"/>
              </a:solidFill>
              <a:latin typeface="Calibri"/>
              <a:ea typeface="Calibri"/>
              <a:cs typeface="Calibri"/>
              <a:sym typeface="Calibri"/>
            </a:endParaRPr>
          </a:p>
        </p:txBody>
      </p:sp>
      <p:sp>
        <p:nvSpPr>
          <p:cNvPr id="169" name="Google Shape;169;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5"/>
          <p:cNvSpPr txBox="1"/>
          <p:nvPr/>
        </p:nvSpPr>
        <p:spPr>
          <a:xfrm>
            <a:off x="7543800" y="5427584"/>
            <a:ext cx="29718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Juan Martinez Montanes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Museum of Art</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New York, NY</a:t>
            </a:r>
            <a:endParaRPr/>
          </a:p>
        </p:txBody>
      </p:sp>
      <p:pic>
        <p:nvPicPr>
          <p:cNvPr id="175" name="Google Shape;175;p15"/>
          <p:cNvPicPr preferRelativeResize="0"/>
          <p:nvPr/>
        </p:nvPicPr>
        <p:blipFill rotWithShape="1">
          <a:blip r:embed="rId3">
            <a:alphaModFix/>
          </a:blip>
          <a:srcRect/>
          <a:stretch/>
        </p:blipFill>
        <p:spPr>
          <a:xfrm>
            <a:off x="2057400" y="0"/>
            <a:ext cx="5143500" cy="68580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so John the baptizer appeared in the wilderness, proclaiming a baptism of repentance for the forgiveness of sins.</a:t>
            </a:r>
            <a:endParaRPr sz="3600">
              <a:solidFill>
                <a:schemeClr val="lt1"/>
              </a:solidFill>
              <a:latin typeface="Calibri"/>
              <a:ea typeface="Calibri"/>
              <a:cs typeface="Calibri"/>
              <a:sym typeface="Calibri"/>
            </a:endParaRPr>
          </a:p>
        </p:txBody>
      </p:sp>
      <p:sp>
        <p:nvSpPr>
          <p:cNvPr id="181" name="Google Shape;181;p16"/>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43307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 Preaching  --  Pieter Brueghel the Younger</a:t>
            </a:r>
            <a:endParaRPr/>
          </a:p>
        </p:txBody>
      </p:sp>
      <p:pic>
        <p:nvPicPr>
          <p:cNvPr id="187" name="Google Shape;187;p17"/>
          <p:cNvPicPr preferRelativeResize="0"/>
          <p:nvPr/>
        </p:nvPicPr>
        <p:blipFill rotWithShape="1">
          <a:blip r:embed="rId3">
            <a:alphaModFix/>
          </a:blip>
          <a:srcRect/>
          <a:stretch/>
        </p:blipFill>
        <p:spPr>
          <a:xfrm>
            <a:off x="1912219" y="152400"/>
            <a:ext cx="8450981" cy="614091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819400" y="1676400"/>
            <a:ext cx="74676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 whole Judean region and all the people of Jerusalem were going out to him, and were baptized by him in the River Jordan …</a:t>
            </a:r>
            <a:endParaRPr sz="3600">
              <a:solidFill>
                <a:schemeClr val="lt1"/>
              </a:solidFill>
              <a:latin typeface="Calibri"/>
              <a:ea typeface="Calibri"/>
              <a:cs typeface="Calibri"/>
              <a:sym typeface="Calibri"/>
            </a:endParaRPr>
          </a:p>
        </p:txBody>
      </p:sp>
      <p:sp>
        <p:nvSpPr>
          <p:cNvPr id="193" name="Google Shape;193;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1:5a</a:t>
            </a:r>
            <a:endParaRPr sz="2400">
              <a:solidFill>
                <a:srgbClr val="F2F2F2"/>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828800" y="5628382"/>
            <a:ext cx="16764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Pentecostal Baptism</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Cotonou, Benin</a:t>
            </a:r>
            <a:endParaRPr/>
          </a:p>
        </p:txBody>
      </p:sp>
      <p:pic>
        <p:nvPicPr>
          <p:cNvPr id="199" name="Google Shape;199;p19"/>
          <p:cNvPicPr preferRelativeResize="0"/>
          <p:nvPr/>
        </p:nvPicPr>
        <p:blipFill rotWithShape="1">
          <a:blip r:embed="rId3">
            <a:alphaModFix/>
          </a:blip>
          <a:srcRect/>
          <a:stretch/>
        </p:blipFill>
        <p:spPr>
          <a:xfrm>
            <a:off x="3810000" y="-2309"/>
            <a:ext cx="6858000"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p:nvPr/>
        </p:nvSpPr>
        <p:spPr>
          <a:xfrm>
            <a:off x="3276600" y="1905000"/>
            <a:ext cx="6400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 voice cries out: "In the wilderness prepare the way of the LORD, make straight in the desert a highway for our God."</a:t>
            </a:r>
            <a:endParaRPr sz="3600">
              <a:solidFill>
                <a:schemeClr val="lt1"/>
              </a:solidFill>
              <a:latin typeface="Calibri"/>
              <a:ea typeface="Calibri"/>
              <a:cs typeface="Calibri"/>
              <a:sym typeface="Calibri"/>
            </a:endParaRPr>
          </a:p>
        </p:txBody>
      </p:sp>
      <p:sp>
        <p:nvSpPr>
          <p:cNvPr id="97" name="Google Shape;97;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40:3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John was clothed with camel's hair, with a leather belt around his waist, and he ate locusts and wild honey.</a:t>
            </a:r>
            <a:endParaRPr sz="3600">
              <a:solidFill>
                <a:schemeClr val="lt1"/>
              </a:solidFill>
              <a:latin typeface="Calibri"/>
              <a:ea typeface="Calibri"/>
              <a:cs typeface="Calibri"/>
              <a:sym typeface="Calibri"/>
            </a:endParaRPr>
          </a:p>
        </p:txBody>
      </p:sp>
      <p:sp>
        <p:nvSpPr>
          <p:cNvPr id="205" name="Google Shape;205;p2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1:6</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1"/>
          <p:cNvSpPr txBox="1"/>
          <p:nvPr/>
        </p:nvSpPr>
        <p:spPr>
          <a:xfrm>
            <a:off x="8077200" y="5135940"/>
            <a:ext cx="220980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Preparatory sketch of John the Baptist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Aleksandr Ivanov Tretyakov Gallery, Moscow, Russia</a:t>
            </a:r>
            <a:endParaRPr/>
          </a:p>
        </p:txBody>
      </p:sp>
      <p:pic>
        <p:nvPicPr>
          <p:cNvPr id="211" name="Google Shape;211;p21"/>
          <p:cNvPicPr preferRelativeResize="0"/>
          <p:nvPr/>
        </p:nvPicPr>
        <p:blipFill rotWithShape="1">
          <a:blip r:embed="rId3">
            <a:alphaModFix/>
          </a:blip>
          <a:srcRect/>
          <a:stretch/>
        </p:blipFill>
        <p:spPr>
          <a:xfrm>
            <a:off x="1524000" y="13855"/>
            <a:ext cx="5994400" cy="681181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proclaimed, "The one who is more powerful than I is coming after me; I am not worthy to stoop down and untie the strap of his sandals.</a:t>
            </a:r>
            <a:endParaRPr sz="3600">
              <a:solidFill>
                <a:schemeClr val="lt1"/>
              </a:solidFill>
              <a:latin typeface="Calibri"/>
              <a:ea typeface="Calibri"/>
              <a:cs typeface="Calibri"/>
              <a:sym typeface="Calibri"/>
            </a:endParaRPr>
          </a:p>
        </p:txBody>
      </p:sp>
      <p:sp>
        <p:nvSpPr>
          <p:cNvPr id="217" name="Google Shape;217;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1:7</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3"/>
          <p:cNvSpPr txBox="1"/>
          <p:nvPr/>
        </p:nvSpPr>
        <p:spPr>
          <a:xfrm>
            <a:off x="6934200" y="5628382"/>
            <a:ext cx="3505200" cy="9848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 </a:t>
            </a:r>
            <a:r>
              <a:rPr lang="en-US" sz="1400">
                <a:solidFill>
                  <a:srgbClr val="F2F2F2"/>
                </a:solidFill>
                <a:latin typeface="Calibri"/>
                <a:ea typeface="Calibri"/>
                <a:cs typeface="Calibri"/>
                <a:sym typeface="Calibri"/>
              </a:rPr>
              <a:t>John the Baptist </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Church of St. John and St. Martin</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Schwabach, Germany</a:t>
            </a:r>
            <a:endParaRPr/>
          </a:p>
        </p:txBody>
      </p:sp>
      <p:pic>
        <p:nvPicPr>
          <p:cNvPr id="223" name="Google Shape;223;p23"/>
          <p:cNvPicPr preferRelativeResize="0"/>
          <p:nvPr/>
        </p:nvPicPr>
        <p:blipFill rotWithShape="1">
          <a:blip r:embed="rId3">
            <a:alphaModFix/>
          </a:blip>
          <a:srcRect/>
          <a:stretch/>
        </p:blipFill>
        <p:spPr>
          <a:xfrm>
            <a:off x="3657600" y="-25400"/>
            <a:ext cx="3766407" cy="6858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1:8</a:t>
            </a:r>
            <a:endParaRPr/>
          </a:p>
        </p:txBody>
      </p:sp>
      <p:sp>
        <p:nvSpPr>
          <p:cNvPr id="229" name="Google Shape;229;p24"/>
          <p:cNvSpPr/>
          <p:nvPr/>
        </p:nvSpPr>
        <p:spPr>
          <a:xfrm>
            <a:off x="3048000" y="2057400"/>
            <a:ext cx="6553200" cy="193899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a:solidFill>
                  <a:schemeClr val="lt1"/>
                </a:solidFill>
                <a:latin typeface="Calibri"/>
                <a:ea typeface="Calibri"/>
                <a:cs typeface="Calibri"/>
                <a:sym typeface="Calibri"/>
              </a:rPr>
              <a:t>I have baptized you with water; but he will baptize you with the Holy Spirit." </a:t>
            </a:r>
            <a:endParaRPr sz="4000">
              <a:solidFill>
                <a:schemeClr val="lt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5"/>
          <p:cNvSpPr txBox="1"/>
          <p:nvPr/>
        </p:nvSpPr>
        <p:spPr>
          <a:xfrm>
            <a:off x="1676400" y="5015806"/>
            <a:ext cx="2286000"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John the Baptist and Jesus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Castera Bazile</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Former Cathedral of the Holy Trinity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Port-au-Prince, Haiti</a:t>
            </a:r>
            <a:endParaRPr/>
          </a:p>
        </p:txBody>
      </p:sp>
      <p:pic>
        <p:nvPicPr>
          <p:cNvPr id="235" name="Google Shape;235;p25" descr="A picture containing baptism of Jesus&#10;Description automatically generated"/>
          <p:cNvPicPr preferRelativeResize="0"/>
          <p:nvPr/>
        </p:nvPicPr>
        <p:blipFill rotWithShape="1">
          <a:blip r:embed="rId3">
            <a:alphaModFix/>
          </a:blip>
          <a:srcRect/>
          <a:stretch/>
        </p:blipFill>
        <p:spPr>
          <a:xfrm>
            <a:off x="4234704" y="457200"/>
            <a:ext cx="5899897" cy="5943601"/>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1" name="Google Shape;241;p26"/>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500" dirty="0"/>
              <a:t>New Revised Standard Version Updated Edition Bible, copyright 2022, Division of Christian Education of the National Council of the Churches of Christ in the United States of America. Used by permission. All rights reserved.</a:t>
            </a:r>
          </a:p>
          <a:p>
            <a:pPr marL="342900">
              <a:spcBef>
                <a:spcPts val="0"/>
              </a:spcBef>
              <a:buNone/>
            </a:pPr>
            <a:endParaRPr lang="en-US" sz="1500" dirty="0"/>
          </a:p>
          <a:p>
            <a:pPr marL="342900" lvl="0" indent="-342900" algn="l" rtl="0">
              <a:spcBef>
                <a:spcPts val="320"/>
              </a:spcBef>
              <a:spcAft>
                <a:spcPts val="0"/>
              </a:spcAft>
              <a:buClr>
                <a:schemeClr val="lt1"/>
              </a:buClr>
              <a:buSzPts val="1600"/>
              <a:buNone/>
            </a:pPr>
            <a:r>
              <a:rPr lang="en-US" sz="1500" dirty="0"/>
              <a:t>http://diglib.library.vanderbilt.edu/act-imagelink.pl?RC=48386</a:t>
            </a:r>
            <a:endParaRPr sz="1500" dirty="0"/>
          </a:p>
          <a:p>
            <a:pPr marL="342900" lvl="0" indent="-342900" algn="l" rtl="0">
              <a:spcBef>
                <a:spcPts val="320"/>
              </a:spcBef>
              <a:spcAft>
                <a:spcPts val="0"/>
              </a:spcAft>
              <a:buClr>
                <a:schemeClr val="lt1"/>
              </a:buClr>
              <a:buSzPts val="1600"/>
              <a:buNone/>
            </a:pPr>
            <a:r>
              <a:rPr lang="en-US" sz="1500" dirty="0"/>
              <a:t>http://diglib.library.vanderbilt.edu/act-imagelink.pl?RC=51560</a:t>
            </a:r>
            <a:endParaRPr sz="1500" dirty="0"/>
          </a:p>
          <a:p>
            <a:pPr marL="342900" lvl="0" indent="-342900" algn="l" rtl="0">
              <a:spcBef>
                <a:spcPts val="320"/>
              </a:spcBef>
              <a:spcAft>
                <a:spcPts val="0"/>
              </a:spcAft>
              <a:buClr>
                <a:schemeClr val="lt1"/>
              </a:buClr>
              <a:buSzPts val="1600"/>
              <a:buNone/>
            </a:pPr>
            <a:r>
              <a:rPr lang="en-US" sz="1500" dirty="0"/>
              <a:t>https://www.flickr.com/photos/sevendipity/1410013612/</a:t>
            </a:r>
            <a:endParaRPr sz="1500" dirty="0"/>
          </a:p>
          <a:p>
            <a:pPr marL="342900" lvl="0" indent="-342900" algn="l" rtl="0">
              <a:spcBef>
                <a:spcPts val="320"/>
              </a:spcBef>
              <a:spcAft>
                <a:spcPts val="0"/>
              </a:spcAft>
              <a:buClr>
                <a:schemeClr val="lt1"/>
              </a:buClr>
              <a:buSzPts val="1600"/>
              <a:buNone/>
            </a:pPr>
            <a:r>
              <a:rPr lang="en-US" sz="1500" dirty="0"/>
              <a:t>https://commons.wikimedia.org/wiki/File:Waiting_for_the_boats_(1892)_-_Marques_de_Oliveira_(1853-1927)_(16215690116).jpg</a:t>
            </a:r>
            <a:endParaRPr sz="1500" dirty="0"/>
          </a:p>
          <a:p>
            <a:pPr marL="342900" lvl="0" indent="-342900" algn="l" rtl="0">
              <a:spcBef>
                <a:spcPts val="320"/>
              </a:spcBef>
              <a:spcAft>
                <a:spcPts val="0"/>
              </a:spcAft>
              <a:buClr>
                <a:schemeClr val="lt1"/>
              </a:buClr>
              <a:buSzPts val="1600"/>
              <a:buNone/>
            </a:pPr>
            <a:r>
              <a:rPr lang="en-US" sz="1500" dirty="0"/>
              <a:t>https://www.flickr.com/photos/qarqa/6984519426 – </a:t>
            </a:r>
            <a:r>
              <a:rPr lang="en-US" sz="1500" err="1"/>
              <a:t>Macaarena</a:t>
            </a:r>
            <a:r>
              <a:rPr lang="en-US" sz="1500" dirty="0"/>
              <a:t> Viza</a:t>
            </a:r>
            <a:endParaRPr sz="1500" dirty="0"/>
          </a:p>
          <a:p>
            <a:pPr marL="342900" lvl="0" indent="-342900" algn="l" rtl="0">
              <a:spcBef>
                <a:spcPts val="320"/>
              </a:spcBef>
              <a:spcAft>
                <a:spcPts val="0"/>
              </a:spcAft>
              <a:buClr>
                <a:schemeClr val="lt1"/>
              </a:buClr>
              <a:buSzPts val="1600"/>
              <a:buNone/>
            </a:pPr>
            <a:r>
              <a:rPr lang="en-US" sz="1500" dirty="0"/>
              <a:t>https://www.flickr.com/photos/paullew/7430552174/ - Fr Lawrence Lew</a:t>
            </a:r>
            <a:endParaRPr sz="1500" dirty="0"/>
          </a:p>
          <a:p>
            <a:pPr marL="342900" lvl="0" indent="-342900" algn="l" rtl="0">
              <a:spcBef>
                <a:spcPts val="320"/>
              </a:spcBef>
              <a:spcAft>
                <a:spcPts val="0"/>
              </a:spcAft>
              <a:buClr>
                <a:schemeClr val="lt1"/>
              </a:buClr>
              <a:buSzPts val="1600"/>
              <a:buNone/>
            </a:pPr>
            <a:r>
              <a:rPr lang="en-US" sz="1500" dirty="0"/>
              <a:t>https://www.flickr.com/photos/ninepennies/1376556356/</a:t>
            </a:r>
            <a:endParaRPr sz="1500" dirty="0"/>
          </a:p>
          <a:p>
            <a:pPr marL="342900" lvl="0" indent="-342900" algn="l" rtl="0">
              <a:spcBef>
                <a:spcPts val="320"/>
              </a:spcBef>
              <a:spcAft>
                <a:spcPts val="0"/>
              </a:spcAft>
              <a:buClr>
                <a:schemeClr val="lt1"/>
              </a:buClr>
              <a:buSzPts val="1600"/>
              <a:buNone/>
            </a:pPr>
            <a:r>
              <a:rPr lang="en-US" sz="1500" dirty="0"/>
              <a:t>https://commons.wikimedia.org/wiki/File:Pieter_Brueghel_(II)_-_St_John_the_Baptist_Preaching_to_the_Multitude.jpg</a:t>
            </a:r>
            <a:endParaRPr sz="1500" dirty="0"/>
          </a:p>
          <a:p>
            <a:pPr marL="342900" lvl="0" indent="-342900" algn="l" rtl="0">
              <a:spcBef>
                <a:spcPts val="320"/>
              </a:spcBef>
              <a:spcAft>
                <a:spcPts val="0"/>
              </a:spcAft>
              <a:buClr>
                <a:schemeClr val="lt1"/>
              </a:buClr>
              <a:buSzPts val="1600"/>
              <a:buNone/>
            </a:pPr>
            <a:r>
              <a:rPr lang="en-US" sz="1500" dirty="0"/>
              <a:t>http://www.yorckproject.de</a:t>
            </a:r>
            <a:endParaRPr sz="1500" dirty="0"/>
          </a:p>
          <a:p>
            <a:pPr marL="342900" lvl="0" indent="-342900" algn="l" rtl="0">
              <a:spcBef>
                <a:spcPts val="320"/>
              </a:spcBef>
              <a:spcAft>
                <a:spcPts val="0"/>
              </a:spcAft>
              <a:buClr>
                <a:schemeClr val="lt1"/>
              </a:buClr>
              <a:buSzPts val="1600"/>
              <a:buNone/>
            </a:pPr>
            <a:r>
              <a:rPr lang="en-US" sz="1500" dirty="0"/>
              <a:t>Ferdinand Reus, Flickr Creative Commons</a:t>
            </a:r>
            <a:endParaRPr sz="1500" dirty="0"/>
          </a:p>
          <a:p>
            <a:pPr marL="342900" lvl="0" indent="-342900" algn="l" rtl="0">
              <a:spcBef>
                <a:spcPts val="320"/>
              </a:spcBef>
              <a:spcAft>
                <a:spcPts val="0"/>
              </a:spcAft>
              <a:buClr>
                <a:schemeClr val="lt1"/>
              </a:buClr>
              <a:buSzPts val="1600"/>
              <a:buNone/>
            </a:pPr>
            <a:r>
              <a:rPr lang="en-US" sz="1500" dirty="0"/>
              <a:t>https://commons.wikimedia.org/wiki/File:Schwabach_Stadtkirche_-_Katharinenaltar_Fl%C3%BCgel_4a.jpg</a:t>
            </a:r>
            <a:endParaRPr sz="1500" dirty="0"/>
          </a:p>
          <a:p>
            <a:pPr marL="342900" lvl="0" indent="-342900" algn="l" rtl="0">
              <a:spcBef>
                <a:spcPts val="320"/>
              </a:spcBef>
              <a:spcAft>
                <a:spcPts val="0"/>
              </a:spcAft>
              <a:buClr>
                <a:schemeClr val="lt1"/>
              </a:buClr>
              <a:buSzPts val="1600"/>
              <a:buNone/>
            </a:pPr>
            <a:r>
              <a:rPr lang="en-US" sz="1500" dirty="0"/>
              <a:t>http://commons.wikimedia.org/wiki/File:PortAuPrinceMural.jpg</a:t>
            </a:r>
            <a:endParaRPr sz="1500" dirty="0"/>
          </a:p>
          <a:p>
            <a:pPr marL="342900" lvl="0" indent="-342900" algn="l" rtl="0">
              <a:spcBef>
                <a:spcPts val="320"/>
              </a:spcBef>
              <a:spcAft>
                <a:spcPts val="0"/>
              </a:spcAft>
              <a:buClr>
                <a:schemeClr val="lt1"/>
              </a:buClr>
              <a:buSzPts val="1600"/>
              <a:buNone/>
            </a:pPr>
            <a:r>
              <a:rPr lang="en-US" sz="1500" dirty="0"/>
              <a:t>https://www.flickr.com/photos/jamesstringer/2746317561/ - James Stringer</a:t>
            </a:r>
            <a:endParaRPr sz="1500" dirty="0"/>
          </a:p>
          <a:p>
            <a:pPr marL="342900">
              <a:spcBef>
                <a:spcPts val="320"/>
              </a:spcBef>
              <a:buSzPts val="1600"/>
              <a:buNone/>
            </a:pPr>
            <a:endParaRPr lang="en-US" sz="1500" dirty="0"/>
          </a:p>
          <a:p>
            <a:pPr marL="342900" lvl="0" indent="-342900" algn="l" rtl="0">
              <a:spcBef>
                <a:spcPts val="320"/>
              </a:spcBef>
              <a:spcAft>
                <a:spcPts val="0"/>
              </a:spcAft>
              <a:buClr>
                <a:schemeClr val="lt1"/>
              </a:buClr>
              <a:buSzPts val="160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sz="1500" dirty="0"/>
          </a:p>
          <a:p>
            <a:pPr marL="342900" lvl="0" indent="-254000" algn="l" rtl="0">
              <a:spcBef>
                <a:spcPts val="280"/>
              </a:spcBef>
              <a:spcAft>
                <a:spcPts val="0"/>
              </a:spcAft>
              <a:buClr>
                <a:schemeClr val="lt1"/>
              </a:buClr>
              <a:buSzPts val="1400"/>
              <a:buNone/>
            </a:pPr>
            <a:endParaRPr sz="1500" dirty="0"/>
          </a:p>
          <a:p>
            <a:pPr marL="342900" lvl="0" indent="-254000" algn="l" rtl="0">
              <a:spcBef>
                <a:spcPts val="280"/>
              </a:spcBef>
              <a:spcAft>
                <a:spcPts val="0"/>
              </a:spcAft>
              <a:buClr>
                <a:schemeClr val="lt1"/>
              </a:buClr>
              <a:buSzPts val="1400"/>
              <a:buNone/>
            </a:pPr>
            <a:endParaRPr sz="1500" dirty="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3"/>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John the Baptist Preaching  --  JESUS MAFA, Cameroon</a:t>
            </a:r>
            <a:endParaRPr/>
          </a:p>
        </p:txBody>
      </p:sp>
      <p:pic>
        <p:nvPicPr>
          <p:cNvPr id="103" name="Google Shape;103;p3"/>
          <p:cNvPicPr preferRelativeResize="0"/>
          <p:nvPr/>
        </p:nvPicPr>
        <p:blipFill rotWithShape="1">
          <a:blip r:embed="rId3">
            <a:alphaModFix/>
          </a:blip>
          <a:srcRect/>
          <a:stretch/>
        </p:blipFill>
        <p:spPr>
          <a:xfrm>
            <a:off x="1524000" y="228601"/>
            <a:ext cx="9144000" cy="5969727"/>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4"/>
          <p:cNvSpPr/>
          <p:nvPr/>
        </p:nvSpPr>
        <p:spPr>
          <a:xfrm>
            <a:off x="27432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will feed his flock like a shepherd; he will gather the lambs in his arms, and carry them in his bosom,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gently lead the mother sheep.</a:t>
            </a:r>
            <a:endParaRPr sz="3600">
              <a:solidFill>
                <a:schemeClr val="lt1"/>
              </a:solidFill>
              <a:latin typeface="Calibri"/>
              <a:ea typeface="Calibri"/>
              <a:cs typeface="Calibri"/>
              <a:sym typeface="Calibri"/>
            </a:endParaRPr>
          </a:p>
        </p:txBody>
      </p:sp>
      <p:sp>
        <p:nvSpPr>
          <p:cNvPr id="109" name="Google Shape;109;p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40:11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the Good Shepherd  --  Le Breton/Gaudin, Amiens Cathedral, Amiens, France</a:t>
            </a:r>
            <a:endParaRPr/>
          </a:p>
        </p:txBody>
      </p:sp>
      <p:pic>
        <p:nvPicPr>
          <p:cNvPr id="115" name="Google Shape;115;p5"/>
          <p:cNvPicPr preferRelativeResize="0"/>
          <p:nvPr/>
        </p:nvPicPr>
        <p:blipFill rotWithShape="1">
          <a:blip r:embed="rId3">
            <a:alphaModFix/>
          </a:blip>
          <a:srcRect/>
          <a:stretch/>
        </p:blipFill>
        <p:spPr>
          <a:xfrm>
            <a:off x="2819400" y="251070"/>
            <a:ext cx="6629400" cy="592113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Google Shape;120;p6"/>
          <p:cNvSpPr/>
          <p:nvPr/>
        </p:nvSpPr>
        <p:spPr>
          <a:xfrm>
            <a:off x="2743200" y="1944469"/>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Steadfast love and faithfulness will meet; righteousness and peace</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will kiss each other.</a:t>
            </a:r>
            <a:endParaRPr sz="3600">
              <a:solidFill>
                <a:schemeClr val="lt1"/>
              </a:solidFill>
              <a:latin typeface="Calibri"/>
              <a:ea typeface="Calibri"/>
              <a:cs typeface="Calibri"/>
              <a:sym typeface="Calibri"/>
            </a:endParaRPr>
          </a:p>
        </p:txBody>
      </p:sp>
      <p:sp>
        <p:nvSpPr>
          <p:cNvPr id="121" name="Google Shape;121;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85:10</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Love and Faithfulness Meet  -- St. Michaels Church, Golden Grove, Wales </a:t>
            </a:r>
            <a:endParaRPr/>
          </a:p>
        </p:txBody>
      </p:sp>
      <p:pic>
        <p:nvPicPr>
          <p:cNvPr id="127" name="Google Shape;127;p7"/>
          <p:cNvPicPr preferRelativeResize="0"/>
          <p:nvPr/>
        </p:nvPicPr>
        <p:blipFill rotWithShape="1">
          <a:blip r:embed="rId3">
            <a:alphaModFix/>
          </a:blip>
          <a:srcRect/>
          <a:stretch/>
        </p:blipFill>
        <p:spPr>
          <a:xfrm>
            <a:off x="2209800" y="1874520"/>
            <a:ext cx="7848600" cy="31394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8"/>
          <p:cNvSpPr/>
          <p:nvPr/>
        </p:nvSpPr>
        <p:spPr>
          <a:xfrm>
            <a:off x="2743200" y="198120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Lord is not slow about his promise, as some think of slowness, but is patient with you …</a:t>
            </a:r>
            <a:endParaRPr sz="3600">
              <a:solidFill>
                <a:schemeClr val="lt1"/>
              </a:solidFill>
              <a:latin typeface="Calibri"/>
              <a:ea typeface="Calibri"/>
              <a:cs typeface="Calibri"/>
              <a:sym typeface="Calibri"/>
            </a:endParaRPr>
          </a:p>
        </p:txBody>
      </p:sp>
      <p:sp>
        <p:nvSpPr>
          <p:cNvPr id="133" name="Google Shape;133;p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Peter 3:9a</a:t>
            </a:r>
            <a:endParaRPr sz="2400">
              <a:solidFill>
                <a:srgbClr val="F2F2F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9"/>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Waiting for the Boats  --  Joao Marques de Oliveira, National Museum, Lisbon, Portugal    </a:t>
            </a:r>
            <a:endParaRPr/>
          </a:p>
        </p:txBody>
      </p:sp>
      <p:pic>
        <p:nvPicPr>
          <p:cNvPr id="139" name="Google Shape;139;p9"/>
          <p:cNvPicPr preferRelativeResize="0"/>
          <p:nvPr/>
        </p:nvPicPr>
        <p:blipFill rotWithShape="1">
          <a:blip r:embed="rId3">
            <a:alphaModFix/>
          </a:blip>
          <a:srcRect/>
          <a:stretch/>
        </p:blipFill>
        <p:spPr>
          <a:xfrm>
            <a:off x="1905000" y="76200"/>
            <a:ext cx="8421076" cy="63246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26</Slides>
  <Notes>26</Notes>
  <HiddenSlides>0</HiddenSlide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Second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4</cp:revision>
  <dcterms:created xsi:type="dcterms:W3CDTF">2016-08-31T16:46:43Z</dcterms:created>
  <dcterms:modified xsi:type="dcterms:W3CDTF">2025-08-22T20:16:49Z</dcterms:modified>
</cp:coreProperties>
</file>