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hzE7scFnaW0xJdthYz7f0IBNv6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A9384C-3D38-4B5B-9F3A-A3BFCC43EA80}" v="54" dt="2025-10-15T20:20:53.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E5A9384C-3D38-4B5B-9F3A-A3BFCC43EA80}"/>
    <pc:docChg chg="modSld">
      <pc:chgData name="Charlotte Lew" userId="DE9u/HIIxMU0OFQg8o06/mNtqbZG0KcOoC0s0LyOtjk=" providerId="None" clId="Web-{E5A9384C-3D38-4B5B-9F3A-A3BFCC43EA80}" dt="2025-10-15T20:20:53.971" v="26" actId="20577"/>
      <pc:docMkLst>
        <pc:docMk/>
      </pc:docMkLst>
      <pc:sldChg chg="modSp">
        <pc:chgData name="Charlotte Lew" userId="DE9u/HIIxMU0OFQg8o06/mNtqbZG0KcOoC0s0LyOtjk=" providerId="None" clId="Web-{E5A9384C-3D38-4B5B-9F3A-A3BFCC43EA80}" dt="2025-10-15T20:20:53.971" v="26" actId="20577"/>
        <pc:sldMkLst>
          <pc:docMk/>
          <pc:sldMk cId="0" sldId="273"/>
        </pc:sldMkLst>
        <pc:spChg chg="mod">
          <ac:chgData name="Charlotte Lew" userId="DE9u/HIIxMU0OFQg8o06/mNtqbZG0KcOoC0s0LyOtjk=" providerId="None" clId="Web-{E5A9384C-3D38-4B5B-9F3A-A3BFCC43EA80}" dt="2025-10-15T20:20:53.971" v="26" actId="20577"/>
          <ac:spMkLst>
            <pc:docMk/>
            <pc:sldMk cId="0" sldId="273"/>
            <ac:spMk id="19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2389717" y="612775"/>
            <a:ext cx="7315200" cy="4114800"/>
          </a:xfrm>
          <a:prstGeom prst="rect">
            <a:avLst/>
          </a:prstGeom>
          <a:noFill/>
          <a:ln>
            <a:noFill/>
          </a:ln>
        </p:spPr>
      </p:sp>
      <p:sp>
        <p:nvSpPr>
          <p:cNvPr id="68" name="Google Shape;68;p3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Second Sunday in Lent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6324600" y="5042118"/>
            <a:ext cx="4267200" cy="1815882"/>
          </a:xfrm>
          <a:prstGeom prst="rect">
            <a:avLst/>
          </a:prstGeom>
          <a:solidFill>
            <a:srgbClr val="90400F">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Genesis 17:1-7, 15-16</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22:23-31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Romans 4:13-25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Mark 8:31-38 or Mark 9:2-9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3276600" y="1600200"/>
            <a:ext cx="6172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 distrust made him waver concerning the promise of God, but he grew strong in his faith as he gave glory to God …</a:t>
            </a:r>
            <a:endParaRPr sz="3600">
              <a:solidFill>
                <a:schemeClr val="lt1"/>
              </a:solidFill>
              <a:latin typeface="Calibri"/>
              <a:ea typeface="Calibri"/>
              <a:cs typeface="Calibri"/>
              <a:sym typeface="Calibri"/>
            </a:endParaRPr>
          </a:p>
        </p:txBody>
      </p:sp>
      <p:sp>
        <p:nvSpPr>
          <p:cNvPr id="145" name="Google Shape;145;p10"/>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Romans 4:20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219200" y="5503784"/>
            <a:ext cx="2819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Reading the Bible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Gerrit Dou</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Louvre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Paris, France</a:t>
            </a:r>
            <a:endParaRPr/>
          </a:p>
        </p:txBody>
      </p:sp>
      <p:pic>
        <p:nvPicPr>
          <p:cNvPr id="151" name="Google Shape;151;p11"/>
          <p:cNvPicPr preferRelativeResize="0"/>
          <p:nvPr/>
        </p:nvPicPr>
        <p:blipFill rotWithShape="1">
          <a:blip r:embed="rId3">
            <a:alphaModFix/>
          </a:blip>
          <a:srcRect/>
          <a:stretch/>
        </p:blipFill>
        <p:spPr>
          <a:xfrm>
            <a:off x="3983332" y="66040"/>
            <a:ext cx="6699908" cy="663956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743200" y="1600200"/>
            <a:ext cx="68961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he began to teach them that the Son of Man must undergo great suffering … and be killed, and after three days rise again.</a:t>
            </a:r>
            <a:endParaRPr sz="3600">
              <a:solidFill>
                <a:schemeClr val="lt1"/>
              </a:solidFill>
              <a:latin typeface="Calibri"/>
              <a:ea typeface="Calibri"/>
              <a:cs typeface="Calibri"/>
              <a:sym typeface="Calibri"/>
            </a:endParaRPr>
          </a:p>
        </p:txBody>
      </p:sp>
      <p:sp>
        <p:nvSpPr>
          <p:cNvPr id="157" name="Google Shape;157;p12"/>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8:31a,c</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914526" y="5867401"/>
            <a:ext cx="2124075"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Flagellation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Cameroon</a:t>
            </a:r>
            <a:endParaRPr/>
          </a:p>
        </p:txBody>
      </p:sp>
      <p:pic>
        <p:nvPicPr>
          <p:cNvPr id="163" name="Google Shape;163;p13"/>
          <p:cNvPicPr preferRelativeResize="0"/>
          <p:nvPr/>
        </p:nvPicPr>
        <p:blipFill rotWithShape="1">
          <a:blip r:embed="rId3">
            <a:alphaModFix/>
          </a:blip>
          <a:srcRect/>
          <a:stretch/>
        </p:blipFill>
        <p:spPr>
          <a:xfrm>
            <a:off x="4476750" y="-19214"/>
            <a:ext cx="4591050" cy="689642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3200400" y="2133600"/>
            <a:ext cx="6096000" cy="1752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all this quite openly. And Peter took him aside and began to rebuke him.</a:t>
            </a:r>
            <a:endParaRPr sz="3600">
              <a:solidFill>
                <a:schemeClr val="lt1"/>
              </a:solidFill>
              <a:latin typeface="Calibri"/>
              <a:ea typeface="Calibri"/>
              <a:cs typeface="Calibri"/>
              <a:sym typeface="Calibri"/>
            </a:endParaRPr>
          </a:p>
        </p:txBody>
      </p:sp>
      <p:sp>
        <p:nvSpPr>
          <p:cNvPr id="169" name="Google Shape;169;p14"/>
          <p:cNvSpPr txBox="1"/>
          <p:nvPr/>
        </p:nvSpPr>
        <p:spPr>
          <a:xfrm>
            <a:off x="59690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981200" y="5059740"/>
            <a:ext cx="1981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Peter's Dictation of the Gospel to Mark</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Victoria and Albert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London, England</a:t>
            </a:r>
            <a:endParaRPr/>
          </a:p>
        </p:txBody>
      </p:sp>
      <p:pic>
        <p:nvPicPr>
          <p:cNvPr id="175" name="Google Shape;175;p15"/>
          <p:cNvPicPr preferRelativeResize="0"/>
          <p:nvPr/>
        </p:nvPicPr>
        <p:blipFill rotWithShape="1">
          <a:blip r:embed="rId3">
            <a:alphaModFix/>
          </a:blip>
          <a:srcRect/>
          <a:stretch/>
        </p:blipFill>
        <p:spPr>
          <a:xfrm>
            <a:off x="4735724" y="-22299"/>
            <a:ext cx="5322676" cy="68802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895600" y="1524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turning … he rebuked Peter and said, "Get behind me, Satan! For you are setting your mind not on divine things but on human things."</a:t>
            </a:r>
            <a:endParaRPr/>
          </a:p>
        </p:txBody>
      </p:sp>
      <p:sp>
        <p:nvSpPr>
          <p:cNvPr id="181" name="Google Shape;181;p16"/>
          <p:cNvSpPr txBox="1"/>
          <p:nvPr/>
        </p:nvSpPr>
        <p:spPr>
          <a:xfrm>
            <a:off x="6096000" y="4648201"/>
            <a:ext cx="33528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8:33</a:t>
            </a:r>
            <a:endParaRPr sz="2400">
              <a:solidFill>
                <a:srgbClr val="F2F2F2"/>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6764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"Get Thee Behind Me, Satan!"  --  James Tissot, Brooklyn Museum, New York, NY</a:t>
            </a:r>
            <a:endParaRPr/>
          </a:p>
        </p:txBody>
      </p:sp>
      <p:pic>
        <p:nvPicPr>
          <p:cNvPr id="187" name="Google Shape;187;p17"/>
          <p:cNvPicPr preferRelativeResize="0"/>
          <p:nvPr/>
        </p:nvPicPr>
        <p:blipFill rotWithShape="1">
          <a:blip r:embed="rId3">
            <a:alphaModFix/>
          </a:blip>
          <a:srcRect/>
          <a:stretch/>
        </p:blipFill>
        <p:spPr>
          <a:xfrm>
            <a:off x="1547458" y="32595"/>
            <a:ext cx="9120543" cy="601101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971800" y="1600200"/>
            <a:ext cx="70866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called the crowd with his disciples, and said to them, "If any wish to come after me, let them deny themselves and take up their cross and follow me."</a:t>
            </a:r>
            <a:endParaRPr sz="3600" dirty="0">
              <a:solidFill>
                <a:schemeClr val="lt1"/>
              </a:solidFill>
              <a:latin typeface="Calibri"/>
              <a:ea typeface="Calibri"/>
              <a:cs typeface="Calibri"/>
              <a:sym typeface="Calibri"/>
            </a:endParaRPr>
          </a:p>
        </p:txBody>
      </p:sp>
      <p:sp>
        <p:nvSpPr>
          <p:cNvPr id="193" name="Google Shape;193;p18"/>
          <p:cNvSpPr txBox="1"/>
          <p:nvPr/>
        </p:nvSpPr>
        <p:spPr>
          <a:xfrm>
            <a:off x="60198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828800" y="5382162"/>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Carrying the Cross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Del Piombo Sebastiano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Museum of Fine Arts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Budapest, Hungary</a:t>
            </a:r>
            <a:endParaRPr/>
          </a:p>
        </p:txBody>
      </p:sp>
      <p:pic>
        <p:nvPicPr>
          <p:cNvPr id="199" name="Google Shape;199;p19"/>
          <p:cNvPicPr preferRelativeResize="0"/>
          <p:nvPr/>
        </p:nvPicPr>
        <p:blipFill rotWithShape="1">
          <a:blip r:embed="rId3">
            <a:alphaModFix/>
          </a:blip>
          <a:srcRect/>
          <a:stretch/>
        </p:blipFill>
        <p:spPr>
          <a:xfrm>
            <a:off x="4953000" y="12144"/>
            <a:ext cx="4724400" cy="68190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971800" y="152400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rgbClr val="FFFFFF"/>
                </a:solidFill>
                <a:latin typeface="Calibri"/>
                <a:ea typeface="Calibri"/>
                <a:cs typeface="Calibri"/>
                <a:sym typeface="Calibri"/>
              </a:rPr>
              <a:t>… the LORD appeared to Abram … "No longer shall your name be Abram, but … Abraham; for I have made you the ancestor of a multitude of nations."</a:t>
            </a:r>
            <a:endParaRPr sz="3600" b="0" i="0" u="none" strike="noStrike" cap="none">
              <a:solidFill>
                <a:srgbClr val="FFFFFF"/>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Genesis 17:1b, 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txBox="1"/>
          <p:nvPr/>
        </p:nvSpPr>
        <p:spPr>
          <a:xfrm>
            <a:off x="1676400" y="5536049"/>
            <a:ext cx="2362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Carrying the Cross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Hieronymus Bosch</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Palacio Real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Madrid, Spain</a:t>
            </a:r>
            <a:endParaRPr/>
          </a:p>
        </p:txBody>
      </p:sp>
      <p:pic>
        <p:nvPicPr>
          <p:cNvPr id="205" name="Google Shape;205;p20"/>
          <p:cNvPicPr preferRelativeResize="0"/>
          <p:nvPr/>
        </p:nvPicPr>
        <p:blipFill rotWithShape="1">
          <a:blip r:embed="rId3">
            <a:alphaModFix/>
          </a:blip>
          <a:srcRect/>
          <a:stretch/>
        </p:blipFill>
        <p:spPr>
          <a:xfrm>
            <a:off x="3810000" y="30479"/>
            <a:ext cx="5181600" cy="681789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those who want to save their life will lose it, and those who lose their life for my sake, and for the sake of the gospel, will save it.</a:t>
            </a:r>
            <a:endParaRPr/>
          </a:p>
        </p:txBody>
      </p:sp>
      <p:sp>
        <p:nvSpPr>
          <p:cNvPr id="211" name="Google Shape;211;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8:35</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Salvation Mountain  --  Leonard Knight, Niland, CA</a:t>
            </a:r>
            <a:endParaRPr/>
          </a:p>
        </p:txBody>
      </p:sp>
      <p:pic>
        <p:nvPicPr>
          <p:cNvPr id="217" name="Google Shape;217;p22"/>
          <p:cNvPicPr preferRelativeResize="0"/>
          <p:nvPr/>
        </p:nvPicPr>
        <p:blipFill rotWithShape="1">
          <a:blip r:embed="rId3">
            <a:alphaModFix/>
          </a:blip>
          <a:srcRect/>
          <a:stretch/>
        </p:blipFill>
        <p:spPr>
          <a:xfrm>
            <a:off x="1584922" y="33178"/>
            <a:ext cx="9083079" cy="600018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3" name="Google Shape;223;p23"/>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320"/>
              </a:spcBef>
              <a:buSzPts val="1600"/>
              <a:buNone/>
            </a:pPr>
            <a:endParaRPr lang="en-US" sz="1500" dirty="0"/>
          </a:p>
          <a:p>
            <a:pPr marL="342900" lvl="0" indent="-342900" algn="l">
              <a:spcBef>
                <a:spcPts val="320"/>
              </a:spcBef>
              <a:spcAft>
                <a:spcPts val="0"/>
              </a:spcAft>
              <a:buSzPts val="1600"/>
              <a:buNone/>
            </a:pPr>
            <a:r>
              <a:rPr lang="en-US" sz="1500" dirty="0"/>
              <a:t>http://www.flickr.com/photos/pelegrino/561258331/</a:t>
            </a:r>
            <a:endParaRPr sz="1500"/>
          </a:p>
          <a:p>
            <a:pPr marL="342900" lvl="0" indent="-342900" algn="l" rtl="0">
              <a:spcBef>
                <a:spcPts val="320"/>
              </a:spcBef>
              <a:spcAft>
                <a:spcPts val="0"/>
              </a:spcAft>
              <a:buClr>
                <a:schemeClr val="lt1"/>
              </a:buClr>
              <a:buSzPts val="1600"/>
              <a:buNone/>
            </a:pPr>
            <a:r>
              <a:rPr lang="en-US" sz="1500" dirty="0"/>
              <a:t>https://commons.wikimedia.org/wiki/File:Jan_Provoost_-_Abraham,_Sarah,_and_the_Angel_-_WGA18441.jpg</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http://diglib.library.vanderbilt.edu/act-imagelink.pl?RC=56930</a:t>
            </a:r>
            <a:endParaRPr sz="1500" dirty="0"/>
          </a:p>
          <a:p>
            <a:pPr marL="342900" lvl="0" indent="-342900" algn="l" rtl="0">
              <a:spcBef>
                <a:spcPts val="320"/>
              </a:spcBef>
              <a:spcAft>
                <a:spcPts val="0"/>
              </a:spcAft>
              <a:buClr>
                <a:schemeClr val="lt1"/>
              </a:buClr>
              <a:buSzPts val="1600"/>
              <a:buNone/>
            </a:pPr>
            <a:r>
              <a:rPr lang="en-US" sz="1500" dirty="0"/>
              <a:t>https://commons.wikimedia.org/wiki/File:FEMA_-_38827_-_The_Salvation_Army_feeding_people_returning_to_Galveston_Island.jpg</a:t>
            </a:r>
            <a:endParaRPr sz="1500" dirty="0"/>
          </a:p>
          <a:p>
            <a:pPr marL="342900" lvl="0" indent="-342900" algn="l" rtl="0">
              <a:spcBef>
                <a:spcPts val="320"/>
              </a:spcBef>
              <a:spcAft>
                <a:spcPts val="0"/>
              </a:spcAft>
              <a:buClr>
                <a:schemeClr val="lt1"/>
              </a:buClr>
              <a:buSzPts val="1600"/>
              <a:buNone/>
            </a:pPr>
            <a:r>
              <a:rPr lang="en-US" sz="1500" dirty="0"/>
              <a:t>https://commons.wikimedia.org/wiki/File:Gerard_Dou_-_Reading_the_Bible_-_WGA06644.jpg</a:t>
            </a:r>
            <a:endParaRPr sz="1500" dirty="0"/>
          </a:p>
          <a:p>
            <a:pPr marL="342900" lvl="0" indent="-342900" algn="l" rtl="0">
              <a:spcBef>
                <a:spcPts val="320"/>
              </a:spcBef>
              <a:spcAft>
                <a:spcPts val="0"/>
              </a:spcAft>
              <a:buClr>
                <a:schemeClr val="lt1"/>
              </a:buClr>
              <a:buSzPts val="1600"/>
              <a:buNone/>
            </a:pPr>
            <a:r>
              <a:rPr lang="en-US" sz="1500" dirty="0"/>
              <a:t>http://www.librairie-emmanuel.fr </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http://diglib.library.vanderbilt.edu/act-imagelink.pl?RC=31748</a:t>
            </a:r>
            <a:endParaRPr sz="1500" dirty="0"/>
          </a:p>
          <a:p>
            <a:pPr marL="342900" lvl="0" indent="-342900" algn="l" rtl="0">
              <a:spcBef>
                <a:spcPts val="320"/>
              </a:spcBef>
              <a:spcAft>
                <a:spcPts val="0"/>
              </a:spcAft>
              <a:buClr>
                <a:schemeClr val="lt1"/>
              </a:buClr>
              <a:buSzPts val="1600"/>
              <a:buNone/>
            </a:pPr>
            <a:r>
              <a:rPr lang="en-US" sz="1500" dirty="0"/>
              <a:t>http://commons.wikimedia.org/wiki/File:Brooklyn_Museum_-_Get_Thee_Behind_Me_Satan_(R%C3%A9tire-toi_Satan)_-_James_Tissot.jpg</a:t>
            </a:r>
            <a:endParaRPr sz="1500" dirty="0"/>
          </a:p>
          <a:p>
            <a:pPr marL="342900" lvl="0" indent="-342900" algn="l" rtl="0">
              <a:spcBef>
                <a:spcPts val="320"/>
              </a:spcBef>
              <a:spcAft>
                <a:spcPts val="0"/>
              </a:spcAft>
              <a:buClr>
                <a:schemeClr val="lt1"/>
              </a:buClr>
              <a:buSzPts val="1600"/>
              <a:buNone/>
            </a:pPr>
            <a:r>
              <a:rPr lang="en-US" sz="1500" dirty="0"/>
              <a:t>http://commons.wikimedia.org/wiki/File:Sebastiano_del_Piombo_-_Christ_Carrying_the_Cross_-_WGA21099.jpg</a:t>
            </a:r>
            <a:endParaRPr sz="1500" dirty="0"/>
          </a:p>
          <a:p>
            <a:pPr marL="342900" lvl="0" indent="-342900" algn="l" rtl="0">
              <a:spcBef>
                <a:spcPts val="320"/>
              </a:spcBef>
              <a:spcAft>
                <a:spcPts val="0"/>
              </a:spcAft>
              <a:buClr>
                <a:schemeClr val="lt1"/>
              </a:buClr>
              <a:buSzPts val="1600"/>
              <a:buNone/>
            </a:pPr>
            <a:r>
              <a:rPr lang="en-US" sz="1500" dirty="0"/>
              <a:t>http://commons.wikimedia.org/wiki/File:Hieronymus_Bosch_-_Christ_Carrying_the_Cross_-_WGA02556.jpg</a:t>
            </a:r>
            <a:endParaRPr sz="1500" dirty="0"/>
          </a:p>
          <a:p>
            <a:pPr marL="342900" lvl="0" indent="-342900" algn="l" rtl="0">
              <a:spcBef>
                <a:spcPts val="320"/>
              </a:spcBef>
              <a:spcAft>
                <a:spcPts val="0"/>
              </a:spcAft>
              <a:buClr>
                <a:schemeClr val="lt1"/>
              </a:buClr>
              <a:buSzPts val="1600"/>
              <a:buNone/>
            </a:pPr>
            <a:r>
              <a:rPr lang="en-US" sz="1500" dirty="0"/>
              <a:t>http://www.flickr.com/photos/mexicaliblues/2193121903/</a:t>
            </a:r>
            <a:endParaRPr sz="1500" dirty="0"/>
          </a:p>
          <a:p>
            <a:pPr marL="342900">
              <a:spcBef>
                <a:spcPts val="320"/>
              </a:spcBef>
              <a:buSzPts val="1600"/>
              <a:buNone/>
            </a:pPr>
            <a:endParaRPr lang="en-US" sz="1500" dirty="0"/>
          </a:p>
          <a:p>
            <a:pPr marL="342900" lvl="0" indent="-342900" algn="l">
              <a:spcBef>
                <a:spcPts val="320"/>
              </a:spcBef>
              <a:spcAft>
                <a:spcPts val="0"/>
              </a:spcAft>
              <a:buSzPts val="1600"/>
              <a:buNone/>
            </a:pPr>
            <a:r>
              <a:rPr lang="en-US" sz="1500"/>
              <a:t>Additional descriptions can be found at the Art in the Christian Tradition image library, a service of the Vanderbilt </a:t>
            </a:r>
            <a:r>
              <a:rPr lang="en-US" sz="1500" dirty="0"/>
              <a:t>Divinity Library, http://diglib.library.vanderbilt.edu/.  All images available via Creative Commons 3.0 License.</a:t>
            </a:r>
            <a:endParaRPr sz="150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905000" y="5410201"/>
            <a:ext cx="2057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0" i="0" u="none" strike="noStrike" cap="none">
                <a:solidFill>
                  <a:srgbClr val="F2F2F2"/>
                </a:solidFill>
                <a:latin typeface="Calibri"/>
                <a:ea typeface="Calibri"/>
                <a:cs typeface="Calibri"/>
                <a:sym typeface="Calibri"/>
              </a:rPr>
              <a:t>Abraham Holding a Soul in Heaven</a:t>
            </a:r>
            <a:endParaRPr/>
          </a:p>
          <a:p>
            <a:pPr marL="0" marR="0" lvl="0" indent="0" algn="ctr" rtl="0">
              <a:spcBef>
                <a:spcPts val="0"/>
              </a:spcBef>
              <a:spcAft>
                <a:spcPts val="0"/>
              </a:spcAft>
              <a:buNone/>
            </a:pPr>
            <a:endParaRPr sz="1600" b="0" i="0" u="none" strike="noStrike" cap="none">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b="0" i="0" u="none" strike="noStrike" cap="none">
                <a:solidFill>
                  <a:srgbClr val="F2F2F2"/>
                </a:solidFill>
                <a:latin typeface="Calibri"/>
                <a:ea typeface="Calibri"/>
                <a:cs typeface="Calibri"/>
                <a:sym typeface="Calibri"/>
              </a:rPr>
              <a:t> Abbey of St. Pierre Moissac, France</a:t>
            </a:r>
            <a:endParaRPr/>
          </a:p>
        </p:txBody>
      </p:sp>
      <p:pic>
        <p:nvPicPr>
          <p:cNvPr id="102" name="Google Shape;102;p3"/>
          <p:cNvPicPr preferRelativeResize="0"/>
          <p:nvPr/>
        </p:nvPicPr>
        <p:blipFill rotWithShape="1">
          <a:blip r:embed="rId3">
            <a:alphaModFix/>
          </a:blip>
          <a:srcRect/>
          <a:stretch/>
        </p:blipFill>
        <p:spPr>
          <a:xfrm>
            <a:off x="4525212" y="-1"/>
            <a:ext cx="5609389" cy="684489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812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God said to Abraham, "As for Sarai your wife, you shall not call her Sarai, but Sarah shall be her name."</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08" name="Google Shape;108;p4"/>
          <p:cNvSpPr txBox="1"/>
          <p:nvPr/>
        </p:nvSpPr>
        <p:spPr>
          <a:xfrm>
            <a:off x="6172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Genesis 17:15</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057400" y="5135940"/>
            <a:ext cx="2209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Abraham, Sarah, and the Angel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Jan Provoost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Louvre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Paris, France</a:t>
            </a:r>
            <a:endParaRPr/>
          </a:p>
        </p:txBody>
      </p:sp>
      <p:sp>
        <p:nvSpPr>
          <p:cNvPr id="114" name="Google Shape;114;p5"/>
          <p:cNvSpPr/>
          <p:nvPr/>
        </p:nvSpPr>
        <p:spPr>
          <a:xfrm>
            <a:off x="1747520" y="457200"/>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5" name="Google Shape;115;p5"/>
          <p:cNvPicPr preferRelativeResize="0"/>
          <p:nvPr/>
        </p:nvPicPr>
        <p:blipFill rotWithShape="1">
          <a:blip r:embed="rId3">
            <a:alphaModFix/>
          </a:blip>
          <a:srcRect/>
          <a:stretch/>
        </p:blipFill>
        <p:spPr>
          <a:xfrm>
            <a:off x="4953000" y="0"/>
            <a:ext cx="5134928"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2895600" y="1944469"/>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will bless her, and she shall give rise to nations; kings of peoples shall come from her."</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21" name="Google Shape;121;p6"/>
          <p:cNvSpPr txBox="1"/>
          <p:nvPr/>
        </p:nvSpPr>
        <p:spPr>
          <a:xfrm>
            <a:off x="57912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Genesis 17:16b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7145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Global Refugee Mural  --   Joel Bergner, Silver Spring, MD</a:t>
            </a:r>
            <a:endParaRPr/>
          </a:p>
        </p:txBody>
      </p:sp>
      <p:pic>
        <p:nvPicPr>
          <p:cNvPr id="127" name="Google Shape;127;p7"/>
          <p:cNvPicPr preferRelativeResize="0"/>
          <p:nvPr/>
        </p:nvPicPr>
        <p:blipFill rotWithShape="1">
          <a:blip r:embed="rId3">
            <a:alphaModFix/>
          </a:blip>
          <a:srcRect/>
          <a:stretch/>
        </p:blipFill>
        <p:spPr>
          <a:xfrm>
            <a:off x="1905000" y="1"/>
            <a:ext cx="8382000" cy="634936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3352800"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poor shall eat and be satisfied; those who seek him shall praise the LORD. </a:t>
            </a:r>
            <a:endParaRPr sz="3600">
              <a:solidFill>
                <a:schemeClr val="lt1"/>
              </a:solidFill>
              <a:latin typeface="Calibri"/>
              <a:ea typeface="Calibri"/>
              <a:cs typeface="Calibri"/>
              <a:sym typeface="Calibri"/>
            </a:endParaRPr>
          </a:p>
        </p:txBody>
      </p:sp>
      <p:sp>
        <p:nvSpPr>
          <p:cNvPr id="133" name="Google Shape;133;p8"/>
          <p:cNvSpPr txBox="1"/>
          <p:nvPr/>
        </p:nvSpPr>
        <p:spPr>
          <a:xfrm>
            <a:off x="6072809"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22:26a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Salvation Army Disaster Relief, Galveston, TX, 2008</a:t>
            </a:r>
            <a:endParaRPr/>
          </a:p>
        </p:txBody>
      </p:sp>
      <p:pic>
        <p:nvPicPr>
          <p:cNvPr id="139" name="Google Shape;139;p9"/>
          <p:cNvPicPr preferRelativeResize="0"/>
          <p:nvPr/>
        </p:nvPicPr>
        <p:blipFill rotWithShape="1">
          <a:blip r:embed="rId3">
            <a:alphaModFix/>
          </a:blip>
          <a:srcRect/>
          <a:stretch/>
        </p:blipFill>
        <p:spPr>
          <a:xfrm>
            <a:off x="1981200" y="152400"/>
            <a:ext cx="8280400" cy="6072188"/>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Second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10</cp:revision>
  <dcterms:created xsi:type="dcterms:W3CDTF">2016-08-31T16:46:43Z</dcterms:created>
  <dcterms:modified xsi:type="dcterms:W3CDTF">2025-10-15T20:20:55Z</dcterms:modified>
</cp:coreProperties>
</file>