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h9hIiecAt7XZ9UjEsJ6PMWjwRpw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3D69B9-0233-4F1F-A482-90E0F78FE46A}" v="47" dt="2025-10-22T14:58:40.2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3A3D69B9-0233-4F1F-A482-90E0F78FE46A}"/>
    <pc:docChg chg="modSld">
      <pc:chgData name="Allison Blackwell" userId="7Y4zoj1sqs5H+IG1uY71RyUTFRj8vI3Lj7CrwoODLF4=" providerId="None" clId="Web-{3A3D69B9-0233-4F1F-A482-90E0F78FE46A}" dt="2025-10-22T14:58:38.312" v="21" actId="20577"/>
      <pc:docMkLst>
        <pc:docMk/>
      </pc:docMkLst>
      <pc:sldChg chg="modSp">
        <pc:chgData name="Allison Blackwell" userId="7Y4zoj1sqs5H+IG1uY71RyUTFRj8vI3Lj7CrwoODLF4=" providerId="None" clId="Web-{3A3D69B9-0233-4F1F-A482-90E0F78FE46A}" dt="2025-10-22T14:53:27.673" v="5" actId="20577"/>
        <pc:sldMkLst>
          <pc:docMk/>
          <pc:sldMk cId="0" sldId="257"/>
        </pc:sldMkLst>
        <pc:spChg chg="mod">
          <ac:chgData name="Allison Blackwell" userId="7Y4zoj1sqs5H+IG1uY71RyUTFRj8vI3Lj7CrwoODLF4=" providerId="None" clId="Web-{3A3D69B9-0233-4F1F-A482-90E0F78FE46A}" dt="2025-10-22T14:53:27.673" v="5" actId="20577"/>
          <ac:spMkLst>
            <pc:docMk/>
            <pc:sldMk cId="0" sldId="257"/>
            <ac:spMk id="95" creationId="{00000000-0000-0000-0000-000000000000}"/>
          </ac:spMkLst>
        </pc:spChg>
      </pc:sldChg>
      <pc:sldChg chg="modSp">
        <pc:chgData name="Allison Blackwell" userId="7Y4zoj1sqs5H+IG1uY71RyUTFRj8vI3Lj7CrwoODLF4=" providerId="None" clId="Web-{3A3D69B9-0233-4F1F-A482-90E0F78FE46A}" dt="2025-10-22T14:55:48.254" v="11" actId="20577"/>
        <pc:sldMkLst>
          <pc:docMk/>
          <pc:sldMk cId="0" sldId="261"/>
        </pc:sldMkLst>
        <pc:spChg chg="mod">
          <ac:chgData name="Allison Blackwell" userId="7Y4zoj1sqs5H+IG1uY71RyUTFRj8vI3Lj7CrwoODLF4=" providerId="None" clId="Web-{3A3D69B9-0233-4F1F-A482-90E0F78FE46A}" dt="2025-10-22T14:55:48.254" v="11" actId="20577"/>
          <ac:spMkLst>
            <pc:docMk/>
            <pc:sldMk cId="0" sldId="261"/>
            <ac:spMk id="119" creationId="{00000000-0000-0000-0000-000000000000}"/>
          </ac:spMkLst>
        </pc:spChg>
      </pc:sldChg>
      <pc:sldChg chg="modSp">
        <pc:chgData name="Allison Blackwell" userId="7Y4zoj1sqs5H+IG1uY71RyUTFRj8vI3Lj7CrwoODLF4=" providerId="None" clId="Web-{3A3D69B9-0233-4F1F-A482-90E0F78FE46A}" dt="2025-10-22T14:57:02.130" v="16" actId="20577"/>
        <pc:sldMkLst>
          <pc:docMk/>
          <pc:sldMk cId="0" sldId="265"/>
        </pc:sldMkLst>
        <pc:spChg chg="mod">
          <ac:chgData name="Allison Blackwell" userId="7Y4zoj1sqs5H+IG1uY71RyUTFRj8vI3Lj7CrwoODLF4=" providerId="None" clId="Web-{3A3D69B9-0233-4F1F-A482-90E0F78FE46A}" dt="2025-10-22T14:57:02.130" v="16" actId="20577"/>
          <ac:spMkLst>
            <pc:docMk/>
            <pc:sldMk cId="0" sldId="265"/>
            <ac:spMk id="143" creationId="{00000000-0000-0000-0000-000000000000}"/>
          </ac:spMkLst>
        </pc:spChg>
      </pc:sldChg>
      <pc:sldChg chg="modSp">
        <pc:chgData name="Allison Blackwell" userId="7Y4zoj1sqs5H+IG1uY71RyUTFRj8vI3Lj7CrwoODLF4=" providerId="None" clId="Web-{3A3D69B9-0233-4F1F-A482-90E0F78FE46A}" dt="2025-10-22T14:58:32.624" v="19" actId="20577"/>
        <pc:sldMkLst>
          <pc:docMk/>
          <pc:sldMk cId="0" sldId="273"/>
        </pc:sldMkLst>
        <pc:spChg chg="mod">
          <ac:chgData name="Allison Blackwell" userId="7Y4zoj1sqs5H+IG1uY71RyUTFRj8vI3Lj7CrwoODLF4=" providerId="None" clId="Web-{3A3D69B9-0233-4F1F-A482-90E0F78FE46A}" dt="2025-10-22T14:58:32.624" v="19" actId="20577"/>
          <ac:spMkLst>
            <pc:docMk/>
            <pc:sldMk cId="0" sldId="273"/>
            <ac:spMk id="191" creationId="{00000000-0000-0000-0000-000000000000}"/>
          </ac:spMkLst>
        </pc:spChg>
      </pc:sldChg>
      <pc:sldChg chg="modSp">
        <pc:chgData name="Allison Blackwell" userId="7Y4zoj1sqs5H+IG1uY71RyUTFRj8vI3Lj7CrwoODLF4=" providerId="None" clId="Web-{3A3D69B9-0233-4F1F-A482-90E0F78FE46A}" dt="2025-10-22T14:58:38.312" v="21" actId="20577"/>
        <pc:sldMkLst>
          <pc:docMk/>
          <pc:sldMk cId="0" sldId="275"/>
        </pc:sldMkLst>
        <pc:spChg chg="mod">
          <ac:chgData name="Allison Blackwell" userId="7Y4zoj1sqs5H+IG1uY71RyUTFRj8vI3Lj7CrwoODLF4=" providerId="None" clId="Web-{3A3D69B9-0233-4F1F-A482-90E0F78FE46A}" dt="2025-10-22T14:58:38.312" v="21" actId="20577"/>
          <ac:spMkLst>
            <pc:docMk/>
            <pc:sldMk cId="0" sldId="275"/>
            <ac:spMk id="20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7"/>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7"/>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7"/>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7"/>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0"/>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1"/>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1"/>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2"/>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2"/>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2"/>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2"/>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4"/>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4"/>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4"/>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5"/>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5"/>
          <p:cNvSpPr>
            <a:spLocks noGrp="1"/>
          </p:cNvSpPr>
          <p:nvPr>
            <p:ph type="pic" idx="2"/>
          </p:nvPr>
        </p:nvSpPr>
        <p:spPr>
          <a:xfrm>
            <a:off x="2389717" y="612775"/>
            <a:ext cx="7315200" cy="4114800"/>
          </a:xfrm>
          <a:prstGeom prst="rect">
            <a:avLst/>
          </a:prstGeom>
          <a:noFill/>
          <a:ln>
            <a:noFill/>
          </a:ln>
        </p:spPr>
      </p:sp>
      <p:sp>
        <p:nvSpPr>
          <p:cNvPr id="68" name="Google Shape;68;p35"/>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425575"/>
            <a:ext cx="87630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Second Sunday after the Epiphany</a:t>
            </a:r>
            <a:endParaRPr/>
          </a:p>
        </p:txBody>
      </p:sp>
      <p:sp>
        <p:nvSpPr>
          <p:cNvPr id="89" name="Google Shape;89;p1"/>
          <p:cNvSpPr txBox="1">
            <a:spLocks noGrp="1"/>
          </p:cNvSpPr>
          <p:nvPr>
            <p:ph type="subTitle" idx="1"/>
          </p:nvPr>
        </p:nvSpPr>
        <p:spPr>
          <a:xfrm>
            <a:off x="2819400" y="36576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2057400" y="5903893"/>
            <a:ext cx="7391400" cy="954107"/>
          </a:xfrm>
          <a:prstGeom prst="rect">
            <a:avLst/>
          </a:prstGeom>
          <a:solidFill>
            <a:srgbClr val="918F5F">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2"/>
                </a:solidFill>
                <a:latin typeface="Calibri"/>
                <a:ea typeface="Calibri"/>
                <a:cs typeface="Calibri"/>
                <a:sym typeface="Calibri"/>
              </a:rPr>
              <a:t>1 Samuel 3:1-10, (11-20) </a:t>
            </a:r>
            <a:r>
              <a:rPr lang="en-US" sz="2400" b="0" i="0" u="none" strike="noStrike" cap="none">
                <a:solidFill>
                  <a:schemeClr val="lt2"/>
                </a:solidFill>
                <a:latin typeface="Calibri"/>
                <a:ea typeface="Calibri"/>
                <a:cs typeface="Calibri"/>
                <a:sym typeface="Calibri"/>
              </a:rPr>
              <a:t>•</a:t>
            </a:r>
            <a:r>
              <a:rPr lang="en-US" sz="2800" b="0" i="0" u="none" strike="noStrike" cap="none">
                <a:solidFill>
                  <a:schemeClr val="lt2"/>
                </a:solidFill>
                <a:latin typeface="Calibri"/>
                <a:ea typeface="Calibri"/>
                <a:cs typeface="Calibri"/>
                <a:sym typeface="Calibri"/>
              </a:rPr>
              <a:t> Psalm 139:1-6, 13-18</a:t>
            </a:r>
            <a:endParaRPr/>
          </a:p>
          <a:p>
            <a:pPr marL="0" marR="0" lvl="0" indent="0" algn="ctr" rtl="0">
              <a:spcBef>
                <a:spcPts val="0"/>
              </a:spcBef>
              <a:spcAft>
                <a:spcPts val="0"/>
              </a:spcAft>
              <a:buNone/>
            </a:pPr>
            <a:r>
              <a:rPr lang="en-US" sz="2800" b="0" i="0" u="none" strike="noStrike" cap="none">
                <a:solidFill>
                  <a:schemeClr val="lt2"/>
                </a:solidFill>
                <a:latin typeface="Calibri"/>
                <a:ea typeface="Calibri"/>
                <a:cs typeface="Calibri"/>
                <a:sym typeface="Calibri"/>
              </a:rPr>
              <a:t>1 Corinthians 6:12-20 </a:t>
            </a:r>
            <a:r>
              <a:rPr lang="en-US" sz="2400" b="0" i="0" u="none" strike="noStrike" cap="none">
                <a:solidFill>
                  <a:schemeClr val="lt2"/>
                </a:solidFill>
                <a:latin typeface="Calibri"/>
                <a:ea typeface="Calibri"/>
                <a:cs typeface="Calibri"/>
                <a:sym typeface="Calibri"/>
              </a:rPr>
              <a:t>•</a:t>
            </a:r>
            <a:r>
              <a:rPr lang="en-US" sz="2800" b="0" i="0" u="none" strike="noStrike" cap="none">
                <a:solidFill>
                  <a:schemeClr val="lt2"/>
                </a:solidFill>
                <a:latin typeface="Calibri"/>
                <a:ea typeface="Calibri"/>
                <a:cs typeface="Calibri"/>
                <a:sym typeface="Calibri"/>
              </a:rPr>
              <a:t> John 1:43-51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743200" y="1635710"/>
            <a:ext cx="6934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Philip found Nathanael and said to him, "We have found him about whom Moses in the Law and also the Prophets wrote, Jesus son of Joseph from Nazareth."</a:t>
            </a:r>
            <a:endParaRPr sz="3600" dirty="0">
              <a:solidFill>
                <a:schemeClr val="lt1"/>
              </a:solidFill>
              <a:latin typeface="Calibri"/>
              <a:ea typeface="Calibri"/>
              <a:cs typeface="Calibri"/>
              <a:sym typeface="Calibri"/>
            </a:endParaRPr>
          </a:p>
        </p:txBody>
      </p:sp>
      <p:sp>
        <p:nvSpPr>
          <p:cNvPr id="144" name="Google Shape;144;p10"/>
          <p:cNvSpPr txBox="1"/>
          <p:nvPr/>
        </p:nvSpPr>
        <p:spPr>
          <a:xfrm>
            <a:off x="59436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1:45</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Mission to the World  -- JESUS MAFA, Cameroon</a:t>
            </a:r>
            <a:endParaRPr/>
          </a:p>
        </p:txBody>
      </p:sp>
      <p:pic>
        <p:nvPicPr>
          <p:cNvPr id="150" name="Google Shape;150;p11"/>
          <p:cNvPicPr preferRelativeResize="0"/>
          <p:nvPr/>
        </p:nvPicPr>
        <p:blipFill rotWithShape="1">
          <a:blip r:embed="rId3">
            <a:alphaModFix/>
          </a:blip>
          <a:srcRect/>
          <a:stretch/>
        </p:blipFill>
        <p:spPr>
          <a:xfrm>
            <a:off x="1524001" y="152400"/>
            <a:ext cx="9081595" cy="60198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819400" y="21336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When Jesus saw Nathanael coming toward him, he said of him, "Here is truly an Israelite in whom there is no deceit!"</a:t>
            </a:r>
            <a:endParaRPr sz="3600">
              <a:solidFill>
                <a:schemeClr val="lt1"/>
              </a:solidFill>
              <a:latin typeface="Calibri"/>
              <a:ea typeface="Calibri"/>
              <a:cs typeface="Calibri"/>
              <a:sym typeface="Calibri"/>
            </a:endParaRPr>
          </a:p>
        </p:txBody>
      </p:sp>
      <p:sp>
        <p:nvSpPr>
          <p:cNvPr id="156" name="Google Shape;156;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1:47</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828800" y="5445204"/>
            <a:ext cx="2514600" cy="110799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Nathanael </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St. John’s Anglican Church</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Ashfield, Australia</a:t>
            </a:r>
            <a:endParaRPr/>
          </a:p>
        </p:txBody>
      </p:sp>
      <p:pic>
        <p:nvPicPr>
          <p:cNvPr id="162" name="Google Shape;162;p13"/>
          <p:cNvPicPr preferRelativeResize="0"/>
          <p:nvPr/>
        </p:nvPicPr>
        <p:blipFill rotWithShape="1">
          <a:blip r:embed="rId3">
            <a:alphaModFix/>
          </a:blip>
          <a:srcRect/>
          <a:stretch/>
        </p:blipFill>
        <p:spPr>
          <a:xfrm>
            <a:off x="5257800" y="-22860"/>
            <a:ext cx="3200400" cy="688086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971800" y="1981200"/>
            <a:ext cx="6553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Nathanael asked him, "Where did you get to know me?" Jesus answered, "I saw you under the fig tree before Philip called you."</a:t>
            </a:r>
            <a:endParaRPr sz="3600">
              <a:solidFill>
                <a:schemeClr val="lt1"/>
              </a:solidFill>
              <a:latin typeface="Calibri"/>
              <a:ea typeface="Calibri"/>
              <a:cs typeface="Calibri"/>
              <a:sym typeface="Calibri"/>
            </a:endParaRPr>
          </a:p>
        </p:txBody>
      </p:sp>
      <p:sp>
        <p:nvSpPr>
          <p:cNvPr id="168" name="Google Shape;168;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1:48</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Nathanael Under the Fig Tree  -- James Tissot, Brooklyn Museum, New York, NY</a:t>
            </a:r>
            <a:endParaRPr/>
          </a:p>
        </p:txBody>
      </p:sp>
      <p:pic>
        <p:nvPicPr>
          <p:cNvPr id="174" name="Google Shape;174;p15"/>
          <p:cNvPicPr preferRelativeResize="0"/>
          <p:nvPr/>
        </p:nvPicPr>
        <p:blipFill rotWithShape="1">
          <a:blip r:embed="rId3">
            <a:alphaModFix/>
          </a:blip>
          <a:srcRect/>
          <a:stretch/>
        </p:blipFill>
        <p:spPr>
          <a:xfrm>
            <a:off x="1524000" y="471754"/>
            <a:ext cx="9144000" cy="554804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3200400" y="2209800"/>
            <a:ext cx="6400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Nathanael replied, "Rabbi, you are the Son of God! You are the King of Israel!"</a:t>
            </a:r>
            <a:endParaRPr sz="3600">
              <a:solidFill>
                <a:schemeClr val="lt1"/>
              </a:solidFill>
              <a:latin typeface="Calibri"/>
              <a:ea typeface="Calibri"/>
              <a:cs typeface="Calibri"/>
              <a:sym typeface="Calibri"/>
            </a:endParaRPr>
          </a:p>
        </p:txBody>
      </p:sp>
      <p:sp>
        <p:nvSpPr>
          <p:cNvPr id="180" name="Google Shape;180;p16"/>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1:49</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447800" y="5410200"/>
            <a:ext cx="31242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 Choice</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Lauren Wright Pittman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Liturgical Artist</a:t>
            </a:r>
            <a:endParaRPr/>
          </a:p>
        </p:txBody>
      </p:sp>
      <p:pic>
        <p:nvPicPr>
          <p:cNvPr id="186" name="Google Shape;186;p17"/>
          <p:cNvPicPr preferRelativeResize="0"/>
          <p:nvPr/>
        </p:nvPicPr>
        <p:blipFill rotWithShape="1">
          <a:blip r:embed="rId3">
            <a:alphaModFix/>
          </a:blip>
          <a:srcRect/>
          <a:stretch/>
        </p:blipFill>
        <p:spPr>
          <a:xfrm>
            <a:off x="4648202" y="500398"/>
            <a:ext cx="4571999" cy="582420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3048000" y="1760478"/>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Jesus answered, "Do you believe because I told you that I saw you under the fig tree?"</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92" name="Google Shape;192;p1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1:50a</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May We All Belief  --  Mural, San Francisco, CA</a:t>
            </a:r>
            <a:endParaRPr/>
          </a:p>
        </p:txBody>
      </p:sp>
      <p:pic>
        <p:nvPicPr>
          <p:cNvPr id="198" name="Google Shape;198;p19"/>
          <p:cNvPicPr preferRelativeResize="0"/>
          <p:nvPr/>
        </p:nvPicPr>
        <p:blipFill rotWithShape="1">
          <a:blip r:embed="rId3">
            <a:alphaModFix/>
          </a:blip>
          <a:srcRect/>
          <a:stretch/>
        </p:blipFill>
        <p:spPr>
          <a:xfrm>
            <a:off x="2133600" y="57150"/>
            <a:ext cx="8153400" cy="61150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819400" y="1905000"/>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dirty="0">
                <a:solidFill>
                  <a:schemeClr val="lt1"/>
                </a:solidFill>
                <a:latin typeface="Calibri"/>
                <a:ea typeface="Calibri"/>
                <a:cs typeface="Calibri"/>
                <a:sym typeface="Calibri"/>
              </a:rPr>
              <a:t>The L</a:t>
            </a:r>
            <a:r>
              <a:rPr lang="en-US" sz="2800" b="0" i="0" u="none" strike="noStrike" cap="none" dirty="0">
                <a:solidFill>
                  <a:schemeClr val="lt1"/>
                </a:solidFill>
                <a:latin typeface="Calibri"/>
                <a:ea typeface="Calibri"/>
                <a:cs typeface="Calibri"/>
                <a:sym typeface="Calibri"/>
              </a:rPr>
              <a:t>ORD</a:t>
            </a:r>
            <a:r>
              <a:rPr lang="en-US" sz="3600" b="0" i="0" u="none" strike="noStrike" cap="none" dirty="0">
                <a:solidFill>
                  <a:schemeClr val="lt1"/>
                </a:solidFill>
                <a:latin typeface="Calibri"/>
                <a:ea typeface="Calibri"/>
                <a:cs typeface="Calibri"/>
                <a:sym typeface="Calibri"/>
              </a:rPr>
              <a:t> called again, "Samuel!" Samuel got up and went to Eli</a:t>
            </a:r>
            <a:r>
              <a:rPr lang="en-US" sz="3600" dirty="0">
                <a:solidFill>
                  <a:schemeClr val="lt1"/>
                </a:solidFill>
                <a:latin typeface="Calibri"/>
                <a:ea typeface="Calibri"/>
                <a:cs typeface="Calibri"/>
                <a:sym typeface="Calibri"/>
              </a:rPr>
              <a:t>….</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he said, "I did not call, my son…"</a:t>
            </a:r>
            <a:endParaRPr sz="3600" dirty="0">
              <a:solidFill>
                <a:schemeClr val="lt1"/>
              </a:solidFill>
              <a:latin typeface="Calibri"/>
              <a:ea typeface="Calibri"/>
              <a:cs typeface="Calibri"/>
              <a:sym typeface="Calibri"/>
            </a:endParaRPr>
          </a:p>
        </p:txBody>
      </p:sp>
      <p:sp>
        <p:nvSpPr>
          <p:cNvPr id="96" name="Google Shape;96;p2"/>
          <p:cNvSpPr txBox="1"/>
          <p:nvPr/>
        </p:nvSpPr>
        <p:spPr>
          <a:xfrm>
            <a:off x="59436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Samuel 3:6</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3429000" y="2209800"/>
            <a:ext cx="5334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"You will see greater things than these."</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04" name="Google Shape;204;p20"/>
          <p:cNvSpPr txBox="1"/>
          <p:nvPr/>
        </p:nvSpPr>
        <p:spPr>
          <a:xfrm>
            <a:off x="5715000" y="4114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1:50b</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8153400" y="5458362"/>
            <a:ext cx="23622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Resurrection of Christ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Church of Saint Sebastian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Porto Alegre,</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Brazil</a:t>
            </a:r>
            <a:endParaRPr/>
          </a:p>
        </p:txBody>
      </p:sp>
      <p:pic>
        <p:nvPicPr>
          <p:cNvPr id="210" name="Google Shape;210;p21"/>
          <p:cNvPicPr preferRelativeResize="0"/>
          <p:nvPr/>
        </p:nvPicPr>
        <p:blipFill rotWithShape="1">
          <a:blip r:embed="rId3">
            <a:alphaModFix/>
          </a:blip>
          <a:srcRect/>
          <a:stretch/>
        </p:blipFill>
        <p:spPr>
          <a:xfrm>
            <a:off x="2819400" y="-13138"/>
            <a:ext cx="5117910" cy="6858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p:nvPr/>
        </p:nvSpPr>
        <p:spPr>
          <a:xfrm>
            <a:off x="2667000" y="1752600"/>
            <a:ext cx="7315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he said to him, "Very truly, I tell you, you will see heaven opened and the angels of God ascending and descending upon the Son of Man."</a:t>
            </a:r>
            <a:endParaRPr sz="3600">
              <a:solidFill>
                <a:schemeClr val="lt1"/>
              </a:solidFill>
              <a:latin typeface="Calibri"/>
              <a:ea typeface="Calibri"/>
              <a:cs typeface="Calibri"/>
              <a:sym typeface="Calibri"/>
            </a:endParaRPr>
          </a:p>
        </p:txBody>
      </p:sp>
      <p:sp>
        <p:nvSpPr>
          <p:cNvPr id="216" name="Google Shape;216;p22"/>
          <p:cNvSpPr txBox="1"/>
          <p:nvPr/>
        </p:nvSpPr>
        <p:spPr>
          <a:xfrm>
            <a:off x="57150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1:51</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p:nvPr/>
        </p:nvSpPr>
        <p:spPr>
          <a:xfrm>
            <a:off x="1524000" y="6443246"/>
            <a:ext cx="9144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Giovanni di Paolo  --  Five Angels Dancing Before the Glory of God, Musee Condee, Chantilly, France</a:t>
            </a:r>
            <a:endParaRPr/>
          </a:p>
        </p:txBody>
      </p:sp>
      <p:pic>
        <p:nvPicPr>
          <p:cNvPr id="222" name="Google Shape;222;p23"/>
          <p:cNvPicPr preferRelativeResize="0"/>
          <p:nvPr/>
        </p:nvPicPr>
        <p:blipFill rotWithShape="1">
          <a:blip r:embed="rId3">
            <a:alphaModFix/>
          </a:blip>
          <a:srcRect/>
          <a:stretch/>
        </p:blipFill>
        <p:spPr>
          <a:xfrm>
            <a:off x="2209800" y="0"/>
            <a:ext cx="7848600" cy="627234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txBox="1"/>
          <p:nvPr/>
        </p:nvSpPr>
        <p:spPr>
          <a:xfrm>
            <a:off x="1524000" y="6443246"/>
            <a:ext cx="9144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Choir of Angels in Heaven  --  late 19</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century print</a:t>
            </a:r>
            <a:endParaRPr/>
          </a:p>
        </p:txBody>
      </p:sp>
      <p:pic>
        <p:nvPicPr>
          <p:cNvPr id="228" name="Google Shape;228;p24"/>
          <p:cNvPicPr preferRelativeResize="0"/>
          <p:nvPr/>
        </p:nvPicPr>
        <p:blipFill rotWithShape="1">
          <a:blip r:embed="rId3">
            <a:alphaModFix/>
          </a:blip>
          <a:srcRect/>
          <a:stretch/>
        </p:blipFill>
        <p:spPr>
          <a:xfrm>
            <a:off x="3733800" y="533401"/>
            <a:ext cx="4800600" cy="55626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5"/>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34" name="Google Shape;234;p25"/>
          <p:cNvSpPr txBox="1">
            <a:spLocks noGrp="1"/>
          </p:cNvSpPr>
          <p:nvPr>
            <p:ph type="body" idx="1"/>
          </p:nvPr>
        </p:nvSpPr>
        <p:spPr>
          <a:xfrm>
            <a:off x="1600200" y="47625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https://commons.m.wikimedia.org/wiki/File:Eli_and_Samuel.jpg</a:t>
            </a:r>
            <a:endParaRPr dirty="0"/>
          </a:p>
          <a:p>
            <a:pPr marL="342900" lvl="0" indent="-342900" algn="l" rtl="0">
              <a:spcBef>
                <a:spcPts val="320"/>
              </a:spcBef>
              <a:spcAft>
                <a:spcPts val="0"/>
              </a:spcAft>
              <a:buClr>
                <a:schemeClr val="lt1"/>
              </a:buClr>
              <a:buSzPts val="1600"/>
              <a:buNone/>
            </a:pPr>
            <a:r>
              <a:rPr lang="en-US" sz="1600" dirty="0"/>
              <a:t>Liz Valente, https://www.instagram.com/donalizvalente/</a:t>
            </a:r>
            <a:endParaRPr sz="1600" dirty="0"/>
          </a:p>
          <a:p>
            <a:pPr marL="342900" lvl="0" indent="-342900" algn="l" rtl="0">
              <a:spcBef>
                <a:spcPts val="320"/>
              </a:spcBef>
              <a:spcAft>
                <a:spcPts val="0"/>
              </a:spcAft>
              <a:buClr>
                <a:schemeClr val="lt1"/>
              </a:buClr>
              <a:buSzPts val="1600"/>
              <a:buNone/>
            </a:pPr>
            <a:r>
              <a:rPr lang="en-US" sz="1600" dirty="0"/>
              <a:t>https://www.flickr.com/photos/nutmegdesigns/6209753202</a:t>
            </a:r>
            <a:endParaRPr dirty="0"/>
          </a:p>
          <a:p>
            <a:pPr marL="342900" lvl="0" indent="-342900" algn="l" rtl="0">
              <a:spcBef>
                <a:spcPts val="320"/>
              </a:spcBef>
              <a:spcAft>
                <a:spcPts val="0"/>
              </a:spcAft>
              <a:buClr>
                <a:schemeClr val="lt1"/>
              </a:buClr>
              <a:buSzPts val="1600"/>
              <a:buNone/>
            </a:pPr>
            <a:r>
              <a:rPr lang="en-US" sz="1600" dirty="0"/>
              <a:t>http://diglib.library.vanderbilt.edu/act-imagelink.pl?RC=48379</a:t>
            </a:r>
            <a:endParaRPr dirty="0"/>
          </a:p>
          <a:p>
            <a:pPr marL="342900" lvl="0" indent="-342900" algn="l" rtl="0">
              <a:spcBef>
                <a:spcPts val="320"/>
              </a:spcBef>
              <a:spcAft>
                <a:spcPts val="0"/>
              </a:spcAft>
              <a:buClr>
                <a:schemeClr val="lt1"/>
              </a:buClr>
              <a:buSzPts val="1600"/>
              <a:buNone/>
            </a:pPr>
            <a:r>
              <a:rPr lang="en-US" sz="1600" dirty="0"/>
              <a:t>http://diglib.library.vanderbilt.edu/act-imagelink.pl?RC=48314</a:t>
            </a:r>
            <a:endParaRPr dirty="0"/>
          </a:p>
          <a:p>
            <a:pPr marL="342900" lvl="0" indent="-342900" algn="l" rtl="0">
              <a:spcBef>
                <a:spcPts val="320"/>
              </a:spcBef>
              <a:spcAft>
                <a:spcPts val="0"/>
              </a:spcAft>
              <a:buClr>
                <a:schemeClr val="lt1"/>
              </a:buClr>
              <a:buSzPts val="1600"/>
              <a:buNone/>
            </a:pPr>
            <a:r>
              <a:rPr lang="en-US" sz="1600" dirty="0"/>
              <a:t>https://commons.m.wikimedia.org/wiki/File:StJohnsAshfield_StainedGlass_Nathanael.jpg</a:t>
            </a:r>
            <a:endParaRPr dirty="0"/>
          </a:p>
          <a:p>
            <a:pPr marL="342900" lvl="0" indent="-342900" algn="l" rtl="0">
              <a:spcBef>
                <a:spcPts val="320"/>
              </a:spcBef>
              <a:spcAft>
                <a:spcPts val="0"/>
              </a:spcAft>
              <a:buClr>
                <a:schemeClr val="lt1"/>
              </a:buClr>
              <a:buSzPts val="1600"/>
              <a:buNone/>
            </a:pPr>
            <a:r>
              <a:rPr lang="en-US" sz="1600" dirty="0"/>
              <a:t>https://commons.m.wikimedia.org/wiki/File:Brooklyn_Museum_-_Nathaniel_Under_the_Fig_Tree_(Nathana%C3%ABl_sous_le_figuier)_-_James_Tissot_-_overall.jpg</a:t>
            </a:r>
            <a:endParaRPr dirty="0"/>
          </a:p>
          <a:p>
            <a:pPr marL="342900" lvl="0" indent="-342900" algn="l" rtl="0">
              <a:spcBef>
                <a:spcPts val="320"/>
              </a:spcBef>
              <a:spcAft>
                <a:spcPts val="0"/>
              </a:spcAft>
              <a:buClr>
                <a:schemeClr val="lt1"/>
              </a:buClr>
              <a:buSzPts val="1600"/>
              <a:buNone/>
            </a:pPr>
            <a:r>
              <a:rPr lang="en-US" sz="1600" dirty="0"/>
              <a:t>http://www.lewpstudio.com - copyright by Lauren Wright Pittman</a:t>
            </a:r>
            <a:endParaRPr dirty="0"/>
          </a:p>
          <a:p>
            <a:pPr marL="342900" lvl="0" indent="-342900" algn="l" rtl="0">
              <a:spcBef>
                <a:spcPts val="320"/>
              </a:spcBef>
              <a:spcAft>
                <a:spcPts val="0"/>
              </a:spcAft>
              <a:buClr>
                <a:schemeClr val="lt1"/>
              </a:buClr>
              <a:buSzPts val="1600"/>
              <a:buNone/>
            </a:pPr>
            <a:r>
              <a:rPr lang="en-US" sz="1600" dirty="0"/>
              <a:t>https://www.flickr.com/photos/gazeronly/8658800531</a:t>
            </a:r>
            <a:endParaRPr dirty="0"/>
          </a:p>
          <a:p>
            <a:pPr marL="342900" lvl="0" indent="-342900" algn="l" rtl="0">
              <a:spcBef>
                <a:spcPts val="320"/>
              </a:spcBef>
              <a:spcAft>
                <a:spcPts val="0"/>
              </a:spcAft>
              <a:buClr>
                <a:schemeClr val="lt1"/>
              </a:buClr>
              <a:buSzPts val="1600"/>
              <a:buNone/>
            </a:pPr>
            <a:r>
              <a:rPr lang="en-US" sz="1600" dirty="0"/>
              <a:t>https://commons.wikimedia.org/wiki/File:0000_Mosaics_of_Resurrection_of_Christ.JPG - Eugenio Hansen, OFS</a:t>
            </a:r>
            <a:endParaRPr dirty="0"/>
          </a:p>
          <a:p>
            <a:pPr marL="342900" lvl="0" indent="-342900" algn="l" rtl="0">
              <a:spcBef>
                <a:spcPts val="320"/>
              </a:spcBef>
              <a:spcAft>
                <a:spcPts val="0"/>
              </a:spcAft>
              <a:buClr>
                <a:schemeClr val="lt1"/>
              </a:buClr>
              <a:buSzPts val="1600"/>
              <a:buNone/>
            </a:pPr>
            <a:r>
              <a:rPr lang="en-US" sz="1600" dirty="0"/>
              <a:t>https://commons.m.wikimedia.org/wiki/File:Angels_dancing_sun_Giovanni_di_Paolo_Cond%C3%A9_Chantilly.jpg</a:t>
            </a:r>
            <a:endParaRPr dirty="0"/>
          </a:p>
          <a:p>
            <a:pPr marL="342900" lvl="0" indent="-342900" algn="l" rtl="0">
              <a:spcBef>
                <a:spcPts val="320"/>
              </a:spcBef>
              <a:spcAft>
                <a:spcPts val="0"/>
              </a:spcAft>
              <a:buClr>
                <a:schemeClr val="lt1"/>
              </a:buClr>
              <a:buSzPts val="1600"/>
              <a:buNone/>
            </a:pPr>
            <a:r>
              <a:rPr lang="en-US" sz="1600" dirty="0"/>
              <a:t>https://commons.wikimedia.org/wiki/File:19th_century_black_heaven.jpg</a:t>
            </a:r>
            <a:endParaRPr dirty="0"/>
          </a:p>
          <a:p>
            <a:pPr marL="342900">
              <a:spcBef>
                <a:spcPts val="320"/>
              </a:spcBef>
              <a:buSzPts val="1600"/>
              <a:buNone/>
            </a:pPr>
            <a:endParaRPr lang="en-US" sz="1600" dirty="0"/>
          </a:p>
          <a:p>
            <a:pPr marL="342900" lvl="0" indent="-342900" algn="l">
              <a:spcBef>
                <a:spcPts val="320"/>
              </a:spcBef>
              <a:spcAft>
                <a:spcPts val="0"/>
              </a:spcAft>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600200" y="5351384"/>
            <a:ext cx="29718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Samuel Speaks to Eli</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John Singleton Copley</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Wadwsorth Atheneum</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Hartford, CT</a:t>
            </a:r>
            <a:endParaRPr/>
          </a:p>
        </p:txBody>
      </p:sp>
      <p:pic>
        <p:nvPicPr>
          <p:cNvPr id="102" name="Google Shape;102;p3"/>
          <p:cNvPicPr preferRelativeResize="0"/>
          <p:nvPr/>
        </p:nvPicPr>
        <p:blipFill rotWithShape="1">
          <a:blip r:embed="rId3">
            <a:alphaModFix/>
          </a:blip>
          <a:srcRect/>
          <a:stretch/>
        </p:blipFill>
        <p:spPr>
          <a:xfrm>
            <a:off x="4800600" y="4175"/>
            <a:ext cx="5452518"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3101009" y="1981200"/>
            <a:ext cx="6324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it was you who formed my inward parts; you knit me together in my mother's womb.</a:t>
            </a:r>
            <a:endParaRPr sz="3600">
              <a:solidFill>
                <a:schemeClr val="lt1"/>
              </a:solidFill>
              <a:latin typeface="Calibri"/>
              <a:ea typeface="Calibri"/>
              <a:cs typeface="Calibri"/>
              <a:sym typeface="Calibri"/>
            </a:endParaRPr>
          </a:p>
        </p:txBody>
      </p:sp>
      <p:sp>
        <p:nvSpPr>
          <p:cNvPr id="108" name="Google Shape;108;p4"/>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139:13</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Visitation  --  Liz Valente</a:t>
            </a:r>
            <a:endParaRPr/>
          </a:p>
        </p:txBody>
      </p:sp>
      <p:pic>
        <p:nvPicPr>
          <p:cNvPr id="114" name="Google Shape;114;p5"/>
          <p:cNvPicPr preferRelativeResize="0"/>
          <p:nvPr/>
        </p:nvPicPr>
        <p:blipFill rotWithShape="1">
          <a:blip r:embed="rId3">
            <a:alphaModFix/>
          </a:blip>
          <a:srcRect/>
          <a:stretch/>
        </p:blipFill>
        <p:spPr>
          <a:xfrm>
            <a:off x="2895600" y="76200"/>
            <a:ext cx="6248400" cy="6248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743200" y="1600200"/>
            <a:ext cx="6553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anyone united to the Lord becomes one spirit with him. ...your body is a temple of the Holy Spirit within you…</a:t>
            </a:r>
            <a:endParaRPr sz="3600" dirty="0">
              <a:solidFill>
                <a:schemeClr val="lt1"/>
              </a:solidFill>
              <a:latin typeface="Calibri"/>
              <a:ea typeface="Calibri"/>
              <a:cs typeface="Calibri"/>
              <a:sym typeface="Calibri"/>
            </a:endParaRPr>
          </a:p>
        </p:txBody>
      </p:sp>
      <p:sp>
        <p:nvSpPr>
          <p:cNvPr id="120" name="Google Shape;120;p6"/>
          <p:cNvSpPr txBox="1"/>
          <p:nvPr/>
        </p:nvSpPr>
        <p:spPr>
          <a:xfrm>
            <a:off x="58674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Corinthians 6:17, 19b</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Fruits of the Holy Spirit – Gentleness  --  Margaret Almon, Nutmeg Designs  </a:t>
            </a:r>
            <a:endParaRPr/>
          </a:p>
        </p:txBody>
      </p:sp>
      <p:pic>
        <p:nvPicPr>
          <p:cNvPr id="126" name="Google Shape;126;p7"/>
          <p:cNvPicPr preferRelativeResize="0"/>
          <p:nvPr/>
        </p:nvPicPr>
        <p:blipFill rotWithShape="1">
          <a:blip r:embed="rId3">
            <a:alphaModFix/>
          </a:blip>
          <a:srcRect/>
          <a:stretch/>
        </p:blipFill>
        <p:spPr>
          <a:xfrm>
            <a:off x="2743200" y="704851"/>
            <a:ext cx="6781800" cy="484898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19050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next day Jesus decided to go to Galilee. He found Philip and said to him, "Follow me."</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32" name="Google Shape;132;p8"/>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1:43</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Calling of the Disciples  -- JESUS MAFA, Cameroon</a:t>
            </a:r>
            <a:endParaRPr/>
          </a:p>
        </p:txBody>
      </p:sp>
      <p:pic>
        <p:nvPicPr>
          <p:cNvPr id="138" name="Google Shape;138;p9" descr="Title: The first two disciples&#10;[Click for larger image view]"/>
          <p:cNvPicPr preferRelativeResize="0"/>
          <p:nvPr/>
        </p:nvPicPr>
        <p:blipFill rotWithShape="1">
          <a:blip r:embed="rId3">
            <a:alphaModFix/>
          </a:blip>
          <a:srcRect/>
          <a:stretch/>
        </p:blipFill>
        <p:spPr>
          <a:xfrm>
            <a:off x="1524001" y="152400"/>
            <a:ext cx="9160566" cy="60198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25</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First Sunday after Christmas Day Year A</vt:lpstr>
      <vt:lpstr>Second Sunday after the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19</cp:revision>
  <dcterms:created xsi:type="dcterms:W3CDTF">2016-08-31T16:46:43Z</dcterms:created>
  <dcterms:modified xsi:type="dcterms:W3CDTF">2025-10-22T14:58:44Z</dcterms:modified>
</cp:coreProperties>
</file>