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hw8WQLjQOgSi6PQfojxN//SEAIE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8CAEE-A4DC-4107-9A39-9A52AE72B973}" v="44" dt="2025-11-03T15:40:41.5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7B8CAEE-A4DC-4107-9A39-9A52AE72B973}"/>
    <pc:docChg chg="modSld">
      <pc:chgData name="Allison Blackwell" userId="7Y4zoj1sqs5H+IG1uY71RyUTFRj8vI3Lj7CrwoODLF4=" providerId="None" clId="Web-{17B8CAEE-A4DC-4107-9A39-9A52AE72B973}" dt="2025-11-03T15:40:40.376" v="16" actId="20577"/>
      <pc:docMkLst>
        <pc:docMk/>
      </pc:docMkLst>
      <pc:sldChg chg="modSp">
        <pc:chgData name="Allison Blackwell" userId="7Y4zoj1sqs5H+IG1uY71RyUTFRj8vI3Lj7CrwoODLF4=" providerId="None" clId="Web-{17B8CAEE-A4DC-4107-9A39-9A52AE72B973}" dt="2025-11-03T15:38:31.355" v="3" actId="20577"/>
        <pc:sldMkLst>
          <pc:docMk/>
          <pc:sldMk cId="0" sldId="257"/>
        </pc:sldMkLst>
        <pc:spChg chg="mod">
          <ac:chgData name="Allison Blackwell" userId="7Y4zoj1sqs5H+IG1uY71RyUTFRj8vI3Lj7CrwoODLF4=" providerId="None" clId="Web-{17B8CAEE-A4DC-4107-9A39-9A52AE72B973}" dt="2025-11-03T15:38:31.355" v="3" actId="20577"/>
          <ac:spMkLst>
            <pc:docMk/>
            <pc:sldMk cId="0" sldId="257"/>
            <ac:spMk id="95" creationId="{00000000-0000-0000-0000-000000000000}"/>
          </ac:spMkLst>
        </pc:spChg>
      </pc:sldChg>
      <pc:sldChg chg="modSp">
        <pc:chgData name="Allison Blackwell" userId="7Y4zoj1sqs5H+IG1uY71RyUTFRj8vI3Lj7CrwoODLF4=" providerId="None" clId="Web-{17B8CAEE-A4DC-4107-9A39-9A52AE72B973}" dt="2025-11-03T15:39:08.419" v="7" actId="20577"/>
        <pc:sldMkLst>
          <pc:docMk/>
          <pc:sldMk cId="0" sldId="259"/>
        </pc:sldMkLst>
        <pc:spChg chg="mod">
          <ac:chgData name="Allison Blackwell" userId="7Y4zoj1sqs5H+IG1uY71RyUTFRj8vI3Lj7CrwoODLF4=" providerId="None" clId="Web-{17B8CAEE-A4DC-4107-9A39-9A52AE72B973}" dt="2025-11-03T15:39:08.419" v="7" actId="20577"/>
          <ac:spMkLst>
            <pc:docMk/>
            <pc:sldMk cId="0" sldId="259"/>
            <ac:spMk id="107" creationId="{00000000-0000-0000-0000-000000000000}"/>
          </ac:spMkLst>
        </pc:spChg>
      </pc:sldChg>
      <pc:sldChg chg="modSp">
        <pc:chgData name="Allison Blackwell" userId="7Y4zoj1sqs5H+IG1uY71RyUTFRj8vI3Lj7CrwoODLF4=" providerId="None" clId="Web-{17B8CAEE-A4DC-4107-9A39-9A52AE72B973}" dt="2025-11-03T15:39:42.077" v="11" actId="20577"/>
        <pc:sldMkLst>
          <pc:docMk/>
          <pc:sldMk cId="0" sldId="261"/>
        </pc:sldMkLst>
        <pc:spChg chg="mod">
          <ac:chgData name="Allison Blackwell" userId="7Y4zoj1sqs5H+IG1uY71RyUTFRj8vI3Lj7CrwoODLF4=" providerId="None" clId="Web-{17B8CAEE-A4DC-4107-9A39-9A52AE72B973}" dt="2025-11-03T15:39:39.999" v="10" actId="20577"/>
          <ac:spMkLst>
            <pc:docMk/>
            <pc:sldMk cId="0" sldId="261"/>
            <ac:spMk id="119" creationId="{00000000-0000-0000-0000-000000000000}"/>
          </ac:spMkLst>
        </pc:spChg>
        <pc:spChg chg="mod">
          <ac:chgData name="Allison Blackwell" userId="7Y4zoj1sqs5H+IG1uY71RyUTFRj8vI3Lj7CrwoODLF4=" providerId="None" clId="Web-{17B8CAEE-A4DC-4107-9A39-9A52AE72B973}" dt="2025-11-03T15:39:42.077" v="11" actId="20577"/>
          <ac:spMkLst>
            <pc:docMk/>
            <pc:sldMk cId="0" sldId="261"/>
            <ac:spMk id="120" creationId="{00000000-0000-0000-0000-000000000000}"/>
          </ac:spMkLst>
        </pc:spChg>
      </pc:sldChg>
      <pc:sldChg chg="modSp">
        <pc:chgData name="Allison Blackwell" userId="7Y4zoj1sqs5H+IG1uY71RyUTFRj8vI3Lj7CrwoODLF4=" providerId="None" clId="Web-{17B8CAEE-A4DC-4107-9A39-9A52AE72B973}" dt="2025-11-03T15:40:11.734" v="13" actId="20577"/>
        <pc:sldMkLst>
          <pc:docMk/>
          <pc:sldMk cId="0" sldId="265"/>
        </pc:sldMkLst>
        <pc:spChg chg="mod">
          <ac:chgData name="Allison Blackwell" userId="7Y4zoj1sqs5H+IG1uY71RyUTFRj8vI3Lj7CrwoODLF4=" providerId="None" clId="Web-{17B8CAEE-A4DC-4107-9A39-9A52AE72B973}" dt="2025-11-03T15:40:11.734" v="13" actId="20577"/>
          <ac:spMkLst>
            <pc:docMk/>
            <pc:sldMk cId="0" sldId="265"/>
            <ac:spMk id="143" creationId="{00000000-0000-0000-0000-000000000000}"/>
          </ac:spMkLst>
        </pc:spChg>
      </pc:sldChg>
      <pc:sldChg chg="modSp">
        <pc:chgData name="Allison Blackwell" userId="7Y4zoj1sqs5H+IG1uY71RyUTFRj8vI3Lj7CrwoODLF4=" providerId="None" clId="Web-{17B8CAEE-A4DC-4107-9A39-9A52AE72B973}" dt="2025-11-03T15:40:40.376" v="16" actId="20577"/>
        <pc:sldMkLst>
          <pc:docMk/>
          <pc:sldMk cId="0" sldId="269"/>
        </pc:sldMkLst>
        <pc:spChg chg="mod">
          <ac:chgData name="Allison Blackwell" userId="7Y4zoj1sqs5H+IG1uY71RyUTFRj8vI3Lj7CrwoODLF4=" providerId="None" clId="Web-{17B8CAEE-A4DC-4107-9A39-9A52AE72B973}" dt="2025-11-03T15:40:36.939" v="15" actId="20577"/>
          <ac:spMkLst>
            <pc:docMk/>
            <pc:sldMk cId="0" sldId="269"/>
            <ac:spMk id="167" creationId="{00000000-0000-0000-0000-000000000000}"/>
          </ac:spMkLst>
        </pc:spChg>
        <pc:spChg chg="mod">
          <ac:chgData name="Allison Blackwell" userId="7Y4zoj1sqs5H+IG1uY71RyUTFRj8vI3Lj7CrwoODLF4=" providerId="None" clId="Web-{17B8CAEE-A4DC-4107-9A39-9A52AE72B973}" dt="2025-11-03T15:40:40.376" v="16" actId="20577"/>
          <ac:spMkLst>
            <pc:docMk/>
            <pc:sldMk cId="0" sldId="269"/>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2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2389717" y="612775"/>
            <a:ext cx="7315200" cy="4114800"/>
          </a:xfrm>
          <a:prstGeom prst="rect">
            <a:avLst/>
          </a:prstGeom>
          <a:noFill/>
          <a:ln>
            <a:noFill/>
          </a:ln>
        </p:spPr>
      </p:sp>
      <p:sp>
        <p:nvSpPr>
          <p:cNvPr id="68" name="Google Shape;68;p2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0668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Second Sunday after Christmas Day</a:t>
            </a:r>
            <a:endParaRPr sz="8800"/>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828800" y="4737318"/>
            <a:ext cx="7620000" cy="1815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Jeremiah 31:7-14 or Sirach 24:1-12</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Psalm 147:12-20 or Wisdom of Solomon 10:15-21</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Ephesians 1:3-14   </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John 1:(1-9), 10-18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048000" y="2133601"/>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 him was life, and the life was the light of all people.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533939" y="6412468"/>
            <a:ext cx="914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Altar of God  --  Frank Wesley</a:t>
            </a:r>
            <a:endParaRPr/>
          </a:p>
        </p:txBody>
      </p:sp>
      <p:pic>
        <p:nvPicPr>
          <p:cNvPr id="150" name="Google Shape;150;p11"/>
          <p:cNvPicPr preferRelativeResize="0"/>
          <p:nvPr/>
        </p:nvPicPr>
        <p:blipFill rotWithShape="1">
          <a:blip r:embed="rId3">
            <a:alphaModFix/>
          </a:blip>
          <a:srcRect/>
          <a:stretch/>
        </p:blipFill>
        <p:spPr>
          <a:xfrm>
            <a:off x="1600200" y="28109"/>
            <a:ext cx="9300272" cy="63237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true light, which enlightens everyone, was coming into the world.</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flipH="1">
            <a:off x="1557130" y="5704582"/>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Be Our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LaSalette Festival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Attleboro, MA</a:t>
            </a:r>
            <a:endParaRPr/>
          </a:p>
        </p:txBody>
      </p:sp>
      <p:pic>
        <p:nvPicPr>
          <p:cNvPr id="162" name="Google Shape;162;p13"/>
          <p:cNvPicPr preferRelativeResize="0"/>
          <p:nvPr/>
        </p:nvPicPr>
        <p:blipFill rotWithShape="1">
          <a:blip r:embed="rId3">
            <a:alphaModFix/>
          </a:blip>
          <a:srcRect/>
          <a:stretch/>
        </p:blipFill>
        <p:spPr>
          <a:xfrm>
            <a:off x="4530812" y="0"/>
            <a:ext cx="5146589"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68110" y="2133600"/>
            <a:ext cx="6477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the Word became flesh and lived among us…, full of grace and truth.</a:t>
            </a:r>
            <a:endParaRPr sz="3600" dirty="0">
              <a:solidFill>
                <a:schemeClr val="lt1"/>
              </a:solidFill>
              <a:latin typeface="Calibri"/>
              <a:ea typeface="Calibri"/>
              <a:cs typeface="Calibri"/>
              <a:sym typeface="Calibri"/>
            </a:endParaRPr>
          </a:p>
        </p:txBody>
      </p:sp>
      <p:sp>
        <p:nvSpPr>
          <p:cNvPr id="168" name="Google Shape;168;p14"/>
          <p:cNvSpPr txBox="1"/>
          <p:nvPr/>
        </p:nvSpPr>
        <p:spPr>
          <a:xfrm>
            <a:off x="59817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1:14ac</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as a Child  -- JESUS MAFA, Cameroon</a:t>
            </a:r>
            <a:endParaRPr/>
          </a:p>
        </p:txBody>
      </p:sp>
      <p:pic>
        <p:nvPicPr>
          <p:cNvPr id="174" name="Google Shape;174;p15"/>
          <p:cNvPicPr preferRelativeResize="0"/>
          <p:nvPr/>
        </p:nvPicPr>
        <p:blipFill rotWithShape="1">
          <a:blip r:embed="rId3">
            <a:alphaModFix/>
          </a:blip>
          <a:srcRect/>
          <a:stretch/>
        </p:blipFill>
        <p:spPr>
          <a:xfrm>
            <a:off x="1524000" y="239486"/>
            <a:ext cx="9160386" cy="608511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180" name="Google Shape;180;p1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www.JohnAugustSwanson.com - copyright 1997 by John August Swanson</a:t>
            </a:r>
            <a:endParaRPr dirty="0"/>
          </a:p>
          <a:p>
            <a:pPr marL="342900" lvl="0" indent="-342900" algn="l" rtl="0">
              <a:spcBef>
                <a:spcPts val="320"/>
              </a:spcBef>
              <a:spcAft>
                <a:spcPts val="0"/>
              </a:spcAft>
              <a:buClr>
                <a:schemeClr val="lt1"/>
              </a:buClr>
              <a:buSzPts val="1600"/>
              <a:buNone/>
            </a:pPr>
            <a:r>
              <a:rPr lang="en-US" sz="1600" dirty="0"/>
              <a:t>https://commons.wikimedia.org/wiki/File:Auguste_Renoir_-_Snow-covered_Landscape_-_Google_Art_Project.jpg</a:t>
            </a:r>
            <a:endParaRPr dirty="0"/>
          </a:p>
          <a:p>
            <a:pPr marL="342900" lvl="0" indent="-342900" algn="l" rtl="0">
              <a:spcBef>
                <a:spcPts val="320"/>
              </a:spcBef>
              <a:spcAft>
                <a:spcPts val="0"/>
              </a:spcAft>
              <a:buClr>
                <a:schemeClr val="lt1"/>
              </a:buClr>
              <a:buSzPts val="1600"/>
              <a:buNone/>
            </a:pPr>
            <a:r>
              <a:rPr lang="en-US" sz="1600" dirty="0"/>
              <a:t>http://www.flickr.com/photos/tomasz_tuszko/68776812/</a:t>
            </a:r>
            <a:endParaRPr dirty="0"/>
          </a:p>
          <a:p>
            <a:pPr marL="342900" lvl="0" indent="-342900" algn="l" rtl="0">
              <a:spcBef>
                <a:spcPts val="320"/>
              </a:spcBef>
              <a:spcAft>
                <a:spcPts val="0"/>
              </a:spcAft>
              <a:buClr>
                <a:schemeClr val="lt1"/>
              </a:buClr>
              <a:buSzPts val="1600"/>
              <a:buNone/>
            </a:pPr>
            <a:r>
              <a:rPr lang="en-US" sz="1600" dirty="0"/>
              <a:t>https://www.flickr.com/photos/seth_drum/34308713902 - Seth Drum</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http://www.flickr.com/photos/heartlover1717/4141462290/</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http://diglib.library.vanderbilt.edu/act-imagelink.pl?RC=48304</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90800" y="1600200"/>
            <a:ext cx="74676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shall the young women rejoice in the dance, and the young men and the old shall be merry. I will turn their mourning into joy; I will comfort them and give them gladness for sorrow.</a:t>
            </a:r>
            <a:endParaRPr lang="en-US" sz="3600">
              <a:solidFill>
                <a:schemeClr val="lt1"/>
              </a:solidFill>
              <a:latin typeface="Calibri"/>
              <a:ea typeface="Calibri"/>
              <a:cs typeface="Calibri"/>
            </a:endParaRPr>
          </a:p>
        </p:txBody>
      </p:sp>
      <p:sp>
        <p:nvSpPr>
          <p:cNvPr id="96" name="Google Shape;96;p2"/>
          <p:cNvSpPr txBox="1"/>
          <p:nvPr/>
        </p:nvSpPr>
        <p:spPr>
          <a:xfrm>
            <a:off x="6019800" y="532766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31:13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443246"/>
            <a:ext cx="84582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Celebration  --  John August Swanson, Los Angeles, CA</a:t>
            </a:r>
            <a:endParaRPr/>
          </a:p>
        </p:txBody>
      </p:sp>
      <p:pic>
        <p:nvPicPr>
          <p:cNvPr id="102" name="Google Shape;102;p3"/>
          <p:cNvPicPr preferRelativeResize="0"/>
          <p:nvPr/>
        </p:nvPicPr>
        <p:blipFill rotWithShape="1">
          <a:blip r:embed="rId3">
            <a:alphaModFix/>
          </a:blip>
          <a:srcRect/>
          <a:stretch/>
        </p:blipFill>
        <p:spPr>
          <a:xfrm>
            <a:off x="1676400" y="1"/>
            <a:ext cx="8885712" cy="633518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19400" y="16002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gives snow like wool; he scatters frost like ashes.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sends out his word and melts them…</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147:16, 18a</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6764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Snow-covered Landscape  --  Pierre-Auguste Renoir, Musee de l'Orangerie, Paris, France</a:t>
            </a:r>
            <a:endParaRPr/>
          </a:p>
        </p:txBody>
      </p:sp>
      <p:pic>
        <p:nvPicPr>
          <p:cNvPr id="114" name="Google Shape;114;p5"/>
          <p:cNvPicPr preferRelativeResize="0"/>
          <p:nvPr/>
        </p:nvPicPr>
        <p:blipFill rotWithShape="1">
          <a:blip r:embed="rId3">
            <a:alphaModFix/>
          </a:blip>
          <a:srcRect/>
          <a:stretch/>
        </p:blipFill>
        <p:spPr>
          <a:xfrm>
            <a:off x="2057400" y="61052"/>
            <a:ext cx="8082260" cy="62635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352800" y="18288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 him you also…were marked with the seal of the promised Holy Spirit…</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Ephesians 1:13ac</a:t>
            </a:r>
            <a:endParaRPr sz="2400" dirty="0">
              <a:solidFill>
                <a:srgbClr val="F2F2F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828800" y="5351384"/>
            <a:ext cx="2514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Holy Spirit with the Child Jesus and Mary and Joseph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Stained glass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Warsaw, Poland</a:t>
            </a:r>
            <a:endParaRPr/>
          </a:p>
        </p:txBody>
      </p:sp>
      <p:pic>
        <p:nvPicPr>
          <p:cNvPr id="126" name="Google Shape;126;p7"/>
          <p:cNvPicPr preferRelativeResize="0"/>
          <p:nvPr/>
        </p:nvPicPr>
        <p:blipFill rotWithShape="1">
          <a:blip r:embed="rId3">
            <a:alphaModFix/>
          </a:blip>
          <a:srcRect/>
          <a:stretch/>
        </p:blipFill>
        <p:spPr>
          <a:xfrm>
            <a:off x="4724401" y="304800"/>
            <a:ext cx="5618121" cy="632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9718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beginning was the Word, and the Word was with God,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 Word was God.</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God’s Authority – “In the beginning …” – Seth Drum, graphic art</a:t>
            </a:r>
            <a:endParaRPr/>
          </a:p>
        </p:txBody>
      </p:sp>
      <p:pic>
        <p:nvPicPr>
          <p:cNvPr id="138" name="Google Shape;138;p9"/>
          <p:cNvPicPr preferRelativeResize="0"/>
          <p:nvPr/>
        </p:nvPicPr>
        <p:blipFill rotWithShape="1">
          <a:blip r:embed="rId3">
            <a:alphaModFix/>
          </a:blip>
          <a:srcRect/>
          <a:stretch/>
        </p:blipFill>
        <p:spPr>
          <a:xfrm>
            <a:off x="1524000" y="854964"/>
            <a:ext cx="9144000" cy="5148072"/>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Second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15</cp:revision>
  <dcterms:created xsi:type="dcterms:W3CDTF">2016-08-31T16:46:43Z</dcterms:created>
  <dcterms:modified xsi:type="dcterms:W3CDTF">2025-11-03T15:40:45Z</dcterms:modified>
</cp:coreProperties>
</file>