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jWLGjknAEM5YCCJvOHWd2PKSqMG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8F378A-30FE-4860-803D-6E35E813D67F}" v="183" dt="2025-10-31T17:14:29.1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98F378A-30FE-4860-803D-6E35E813D67F}"/>
    <pc:docChg chg="modSld">
      <pc:chgData name="Allison Blackwell" userId="7Y4zoj1sqs5H+IG1uY71RyUTFRj8vI3Lj7CrwoODLF4=" providerId="None" clId="Web-{198F378A-30FE-4860-803D-6E35E813D67F}" dt="2025-10-31T17:14:29.177" v="80" actId="20577"/>
      <pc:docMkLst>
        <pc:docMk/>
      </pc:docMkLst>
      <pc:sldChg chg="modSp">
        <pc:chgData name="Allison Blackwell" userId="7Y4zoj1sqs5H+IG1uY71RyUTFRj8vI3Lj7CrwoODLF4=" providerId="None" clId="Web-{198F378A-30FE-4860-803D-6E35E813D67F}" dt="2025-10-31T17:05:30.021" v="9" actId="20577"/>
        <pc:sldMkLst>
          <pc:docMk/>
          <pc:sldMk cId="0" sldId="257"/>
        </pc:sldMkLst>
        <pc:spChg chg="mod">
          <ac:chgData name="Allison Blackwell" userId="7Y4zoj1sqs5H+IG1uY71RyUTFRj8vI3Lj7CrwoODLF4=" providerId="None" clId="Web-{198F378A-30FE-4860-803D-6E35E813D67F}" dt="2025-10-31T17:05:25.083" v="8" actId="20577"/>
          <ac:spMkLst>
            <pc:docMk/>
            <pc:sldMk cId="0" sldId="257"/>
            <ac:spMk id="96" creationId="{00000000-0000-0000-0000-000000000000}"/>
          </ac:spMkLst>
        </pc:spChg>
        <pc:spChg chg="mod">
          <ac:chgData name="Allison Blackwell" userId="7Y4zoj1sqs5H+IG1uY71RyUTFRj8vI3Lj7CrwoODLF4=" providerId="None" clId="Web-{198F378A-30FE-4860-803D-6E35E813D67F}" dt="2025-10-31T17:05:30.021" v="9" actId="20577"/>
          <ac:spMkLst>
            <pc:docMk/>
            <pc:sldMk cId="0" sldId="257"/>
            <ac:spMk id="97" creationId="{00000000-0000-0000-0000-000000000000}"/>
          </ac:spMkLst>
        </pc:spChg>
      </pc:sldChg>
      <pc:sldChg chg="modSp">
        <pc:chgData name="Allison Blackwell" userId="7Y4zoj1sqs5H+IG1uY71RyUTFRj8vI3Lj7CrwoODLF4=" providerId="None" clId="Web-{198F378A-30FE-4860-803D-6E35E813D67F}" dt="2025-10-31T17:06:04.755" v="12" actId="20577"/>
        <pc:sldMkLst>
          <pc:docMk/>
          <pc:sldMk cId="0" sldId="259"/>
        </pc:sldMkLst>
        <pc:spChg chg="mod">
          <ac:chgData name="Allison Blackwell" userId="7Y4zoj1sqs5H+IG1uY71RyUTFRj8vI3Lj7CrwoODLF4=" providerId="None" clId="Web-{198F378A-30FE-4860-803D-6E35E813D67F}" dt="2025-10-31T17:06:04.755" v="12" actId="20577"/>
          <ac:spMkLst>
            <pc:docMk/>
            <pc:sldMk cId="0" sldId="259"/>
            <ac:spMk id="109" creationId="{00000000-0000-0000-0000-000000000000}"/>
          </ac:spMkLst>
        </pc:spChg>
      </pc:sldChg>
      <pc:sldChg chg="modSp">
        <pc:chgData name="Allison Blackwell" userId="7Y4zoj1sqs5H+IG1uY71RyUTFRj8vI3Lj7CrwoODLF4=" providerId="None" clId="Web-{198F378A-30FE-4860-803D-6E35E813D67F}" dt="2025-10-31T17:06:32.318" v="15" actId="20577"/>
        <pc:sldMkLst>
          <pc:docMk/>
          <pc:sldMk cId="0" sldId="261"/>
        </pc:sldMkLst>
        <pc:spChg chg="mod">
          <ac:chgData name="Allison Blackwell" userId="7Y4zoj1sqs5H+IG1uY71RyUTFRj8vI3Lj7CrwoODLF4=" providerId="None" clId="Web-{198F378A-30FE-4860-803D-6E35E813D67F}" dt="2025-10-31T17:06:32.318" v="15" actId="20577"/>
          <ac:spMkLst>
            <pc:docMk/>
            <pc:sldMk cId="0" sldId="261"/>
            <ac:spMk id="121" creationId="{00000000-0000-0000-0000-000000000000}"/>
          </ac:spMkLst>
        </pc:spChg>
      </pc:sldChg>
      <pc:sldChg chg="modSp">
        <pc:chgData name="Allison Blackwell" userId="7Y4zoj1sqs5H+IG1uY71RyUTFRj8vI3Lj7CrwoODLF4=" providerId="None" clId="Web-{198F378A-30FE-4860-803D-6E35E813D67F}" dt="2025-10-31T17:07:31.942" v="20" actId="20577"/>
        <pc:sldMkLst>
          <pc:docMk/>
          <pc:sldMk cId="0" sldId="263"/>
        </pc:sldMkLst>
        <pc:spChg chg="mod">
          <ac:chgData name="Allison Blackwell" userId="7Y4zoj1sqs5H+IG1uY71RyUTFRj8vI3Lj7CrwoODLF4=" providerId="None" clId="Web-{198F378A-30FE-4860-803D-6E35E813D67F}" dt="2025-10-31T17:07:31.942" v="20" actId="20577"/>
          <ac:spMkLst>
            <pc:docMk/>
            <pc:sldMk cId="0" sldId="263"/>
            <ac:spMk id="133" creationId="{00000000-0000-0000-0000-000000000000}"/>
          </ac:spMkLst>
        </pc:spChg>
      </pc:sldChg>
      <pc:sldChg chg="modSp">
        <pc:chgData name="Allison Blackwell" userId="7Y4zoj1sqs5H+IG1uY71RyUTFRj8vI3Lj7CrwoODLF4=" providerId="None" clId="Web-{198F378A-30FE-4860-803D-6E35E813D67F}" dt="2025-10-31T17:09:25.052" v="38" actId="1076"/>
        <pc:sldMkLst>
          <pc:docMk/>
          <pc:sldMk cId="0" sldId="267"/>
        </pc:sldMkLst>
        <pc:spChg chg="mod">
          <ac:chgData name="Allison Blackwell" userId="7Y4zoj1sqs5H+IG1uY71RyUTFRj8vI3Lj7CrwoODLF4=" providerId="None" clId="Web-{198F378A-30FE-4860-803D-6E35E813D67F}" dt="2025-10-31T17:09:25.052" v="38" actId="1076"/>
          <ac:spMkLst>
            <pc:docMk/>
            <pc:sldMk cId="0" sldId="267"/>
            <ac:spMk id="157" creationId="{00000000-0000-0000-0000-000000000000}"/>
          </ac:spMkLst>
        </pc:spChg>
      </pc:sldChg>
      <pc:sldChg chg="modSp">
        <pc:chgData name="Allison Blackwell" userId="7Y4zoj1sqs5H+IG1uY71RyUTFRj8vI3Lj7CrwoODLF4=" providerId="None" clId="Web-{198F378A-30FE-4860-803D-6E35E813D67F}" dt="2025-10-31T17:10:00.364" v="41" actId="20577"/>
        <pc:sldMkLst>
          <pc:docMk/>
          <pc:sldMk cId="0" sldId="268"/>
        </pc:sldMkLst>
        <pc:spChg chg="mod">
          <ac:chgData name="Allison Blackwell" userId="7Y4zoj1sqs5H+IG1uY71RyUTFRj8vI3Lj7CrwoODLF4=" providerId="None" clId="Web-{198F378A-30FE-4860-803D-6E35E813D67F}" dt="2025-10-31T17:10:00.364" v="41" actId="20577"/>
          <ac:spMkLst>
            <pc:docMk/>
            <pc:sldMk cId="0" sldId="268"/>
            <ac:spMk id="163" creationId="{00000000-0000-0000-0000-000000000000}"/>
          </ac:spMkLst>
        </pc:spChg>
      </pc:sldChg>
      <pc:sldChg chg="modSp">
        <pc:chgData name="Allison Blackwell" userId="7Y4zoj1sqs5H+IG1uY71RyUTFRj8vI3Lj7CrwoODLF4=" providerId="None" clId="Web-{198F378A-30FE-4860-803D-6E35E813D67F}" dt="2025-10-31T17:11:32.661" v="64" actId="20577"/>
        <pc:sldMkLst>
          <pc:docMk/>
          <pc:sldMk cId="0" sldId="270"/>
        </pc:sldMkLst>
        <pc:spChg chg="mod">
          <ac:chgData name="Allison Blackwell" userId="7Y4zoj1sqs5H+IG1uY71RyUTFRj8vI3Lj7CrwoODLF4=" providerId="None" clId="Web-{198F378A-30FE-4860-803D-6E35E813D67F}" dt="2025-10-31T17:11:18.599" v="62" actId="20577"/>
          <ac:spMkLst>
            <pc:docMk/>
            <pc:sldMk cId="0" sldId="270"/>
            <ac:spMk id="175" creationId="{00000000-0000-0000-0000-000000000000}"/>
          </ac:spMkLst>
        </pc:spChg>
        <pc:spChg chg="mod">
          <ac:chgData name="Allison Blackwell" userId="7Y4zoj1sqs5H+IG1uY71RyUTFRj8vI3Lj7CrwoODLF4=" providerId="None" clId="Web-{198F378A-30FE-4860-803D-6E35E813D67F}" dt="2025-10-31T17:11:32.661" v="64" actId="20577"/>
          <ac:spMkLst>
            <pc:docMk/>
            <pc:sldMk cId="0" sldId="270"/>
            <ac:spMk id="176" creationId="{00000000-0000-0000-0000-000000000000}"/>
          </ac:spMkLst>
        </pc:spChg>
      </pc:sldChg>
      <pc:sldChg chg="modSp">
        <pc:chgData name="Allison Blackwell" userId="7Y4zoj1sqs5H+IG1uY71RyUTFRj8vI3Lj7CrwoODLF4=" providerId="None" clId="Web-{198F378A-30FE-4860-803D-6E35E813D67F}" dt="2025-10-31T17:11:49.270" v="66" actId="20577"/>
        <pc:sldMkLst>
          <pc:docMk/>
          <pc:sldMk cId="0" sldId="271"/>
        </pc:sldMkLst>
        <pc:spChg chg="mod">
          <ac:chgData name="Allison Blackwell" userId="7Y4zoj1sqs5H+IG1uY71RyUTFRj8vI3Lj7CrwoODLF4=" providerId="None" clId="Web-{198F378A-30FE-4860-803D-6E35E813D67F}" dt="2025-10-31T17:11:49.270" v="66" actId="20577"/>
          <ac:spMkLst>
            <pc:docMk/>
            <pc:sldMk cId="0" sldId="271"/>
            <ac:spMk id="182" creationId="{00000000-0000-0000-0000-000000000000}"/>
          </ac:spMkLst>
        </pc:spChg>
      </pc:sldChg>
      <pc:sldChg chg="modSp">
        <pc:chgData name="Allison Blackwell" userId="7Y4zoj1sqs5H+IG1uY71RyUTFRj8vI3Lj7CrwoODLF4=" providerId="None" clId="Web-{198F378A-30FE-4860-803D-6E35E813D67F}" dt="2025-10-31T17:12:14.817" v="75" actId="20577"/>
        <pc:sldMkLst>
          <pc:docMk/>
          <pc:sldMk cId="0" sldId="273"/>
        </pc:sldMkLst>
        <pc:spChg chg="mod">
          <ac:chgData name="Allison Blackwell" userId="7Y4zoj1sqs5H+IG1uY71RyUTFRj8vI3Lj7CrwoODLF4=" providerId="None" clId="Web-{198F378A-30FE-4860-803D-6E35E813D67F}" dt="2025-10-31T17:12:09.911" v="72" actId="20577"/>
          <ac:spMkLst>
            <pc:docMk/>
            <pc:sldMk cId="0" sldId="273"/>
            <ac:spMk id="195" creationId="{00000000-0000-0000-0000-000000000000}"/>
          </ac:spMkLst>
        </pc:spChg>
        <pc:spChg chg="mod">
          <ac:chgData name="Allison Blackwell" userId="7Y4zoj1sqs5H+IG1uY71RyUTFRj8vI3Lj7CrwoODLF4=" providerId="None" clId="Web-{198F378A-30FE-4860-803D-6E35E813D67F}" dt="2025-10-31T17:12:14.817" v="75" actId="20577"/>
          <ac:spMkLst>
            <pc:docMk/>
            <pc:sldMk cId="0" sldId="273"/>
            <ac:spMk id="196" creationId="{00000000-0000-0000-0000-000000000000}"/>
          </ac:spMkLst>
        </pc:spChg>
      </pc:sldChg>
      <pc:sldChg chg="modSp">
        <pc:chgData name="Allison Blackwell" userId="7Y4zoj1sqs5H+IG1uY71RyUTFRj8vI3Lj7CrwoODLF4=" providerId="None" clId="Web-{198F378A-30FE-4860-803D-6E35E813D67F}" dt="2025-10-31T17:14:29.177" v="80" actId="20577"/>
        <pc:sldMkLst>
          <pc:docMk/>
          <pc:sldMk cId="0" sldId="284"/>
        </pc:sldMkLst>
        <pc:spChg chg="mod">
          <ac:chgData name="Allison Blackwell" userId="7Y4zoj1sqs5H+IG1uY71RyUTFRj8vI3Lj7CrwoODLF4=" providerId="None" clId="Web-{198F378A-30FE-4860-803D-6E35E813D67F}" dt="2025-10-31T17:14:29.177" v="80" actId="20577"/>
          <ac:spMkLst>
            <pc:docMk/>
            <pc:sldMk cId="0" sldId="284"/>
            <ac:spMk id="26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86" name="Google Shape;186;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01" name="Google Shape;101;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79" name="Google Shape;279;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4"/>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5"/>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5"/>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8"/>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9"/>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9"/>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0"/>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4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40"/>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40"/>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2"/>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2"/>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42"/>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4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3"/>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3"/>
          <p:cNvSpPr>
            <a:spLocks noGrp="1"/>
          </p:cNvSpPr>
          <p:nvPr>
            <p:ph type="pic" idx="2"/>
          </p:nvPr>
        </p:nvSpPr>
        <p:spPr>
          <a:xfrm>
            <a:off x="2389717" y="612775"/>
            <a:ext cx="7315200" cy="4114800"/>
          </a:xfrm>
          <a:prstGeom prst="rect">
            <a:avLst/>
          </a:prstGeom>
          <a:noFill/>
          <a:ln>
            <a:noFill/>
          </a:ln>
        </p:spPr>
      </p:sp>
      <p:sp>
        <p:nvSpPr>
          <p:cNvPr id="68" name="Google Shape;68;p43"/>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Resurrection of the Lord</a:t>
            </a:r>
            <a:endParaRPr/>
          </a:p>
        </p:txBody>
      </p:sp>
      <p:sp>
        <p:nvSpPr>
          <p:cNvPr id="90" name="Google Shape;90;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7696200" y="4191000"/>
            <a:ext cx="2971800" cy="2667000"/>
          </a:xfrm>
          <a:prstGeom prst="rect">
            <a:avLst/>
          </a:prstGeom>
          <a:solidFill>
            <a:srgbClr val="5D463E">
              <a:alpha val="6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Acts 10:34-43 </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or Isaiah 25:6-9</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Psalm 118:1-2, 14-24</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1 Corinthians 15:1-11 </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or Acts 10:34-43  </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John 20:1-18 </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or Mark 16:1-8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0"/>
          <p:cNvSpPr/>
          <p:nvPr/>
        </p:nvSpPr>
        <p:spPr>
          <a:xfrm>
            <a:off x="2971800" y="15240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Early on the first day of the week, while it was still dark, Mary Magdalene came to the tomb and saw that the stone had been removed from the tomb.</a:t>
            </a:r>
            <a:endParaRPr sz="3600">
              <a:solidFill>
                <a:schemeClr val="lt1"/>
              </a:solidFill>
              <a:latin typeface="Calibri"/>
              <a:ea typeface="Calibri"/>
              <a:cs typeface="Calibri"/>
              <a:sym typeface="Calibri"/>
            </a:endParaRPr>
          </a:p>
        </p:txBody>
      </p:sp>
      <p:sp>
        <p:nvSpPr>
          <p:cNvPr id="146" name="Google Shape;146;p10"/>
          <p:cNvSpPr txBox="1"/>
          <p:nvPr/>
        </p:nvSpPr>
        <p:spPr>
          <a:xfrm>
            <a:off x="6019800" y="4614923"/>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1"/>
          <p:cNvSpPr txBox="1"/>
          <p:nvPr/>
        </p:nvSpPr>
        <p:spPr>
          <a:xfrm>
            <a:off x="1828800" y="5410200"/>
            <a:ext cx="1981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Detail of Empty Tomb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Fra Angelico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San Marco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Florence, Italy</a:t>
            </a:r>
            <a:endParaRPr/>
          </a:p>
        </p:txBody>
      </p:sp>
      <p:pic>
        <p:nvPicPr>
          <p:cNvPr id="152" name="Google Shape;152;p11"/>
          <p:cNvPicPr preferRelativeResize="0"/>
          <p:nvPr/>
        </p:nvPicPr>
        <p:blipFill rotWithShape="1">
          <a:blip r:embed="rId3">
            <a:alphaModFix/>
          </a:blip>
          <a:srcRect/>
          <a:stretch/>
        </p:blipFill>
        <p:spPr>
          <a:xfrm>
            <a:off x="4267201" y="2"/>
            <a:ext cx="5744707" cy="68579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2"/>
          <p:cNvSpPr/>
          <p:nvPr/>
        </p:nvSpPr>
        <p:spPr>
          <a:xfrm>
            <a:off x="2628900" y="1571248"/>
            <a:ext cx="69342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So she ran and went to Simon Peter and the other disciple, ...and said to them, "They have taken the Lord out of the tomb, and we do not know where they have laid him."</a:t>
            </a:r>
            <a:endParaRPr sz="3600" dirty="0">
              <a:solidFill>
                <a:schemeClr val="lt1"/>
              </a:solidFill>
              <a:latin typeface="Calibri"/>
              <a:ea typeface="Calibri"/>
              <a:cs typeface="Calibri"/>
              <a:sym typeface="Calibri"/>
            </a:endParaRPr>
          </a:p>
        </p:txBody>
      </p:sp>
      <p:sp>
        <p:nvSpPr>
          <p:cNvPr id="158" name="Google Shape;158;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3"/>
          <p:cNvSpPr/>
          <p:nvPr/>
        </p:nvSpPr>
        <p:spPr>
          <a:xfrm>
            <a:off x="3048000" y="2057400"/>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Peter and the other disciple set out.… The two were running together….</a:t>
            </a:r>
            <a:endParaRPr sz="3600" dirty="0">
              <a:solidFill>
                <a:schemeClr val="lt1"/>
              </a:solidFill>
              <a:latin typeface="Calibri"/>
              <a:ea typeface="Calibri"/>
              <a:cs typeface="Calibri"/>
              <a:sym typeface="Calibri"/>
            </a:endParaRPr>
          </a:p>
        </p:txBody>
      </p:sp>
      <p:sp>
        <p:nvSpPr>
          <p:cNvPr id="164" name="Google Shape;164;p1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20:3a, 4a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4"/>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Disciples Running to the Tomb  --  Eugene Burnand, Musee D'Orsay, Paris, France</a:t>
            </a:r>
            <a:endParaRPr/>
          </a:p>
        </p:txBody>
      </p:sp>
      <p:pic>
        <p:nvPicPr>
          <p:cNvPr id="170" name="Google Shape;170;p14"/>
          <p:cNvPicPr preferRelativeResize="0"/>
          <p:nvPr/>
        </p:nvPicPr>
        <p:blipFill rotWithShape="1">
          <a:blip r:embed="rId3">
            <a:alphaModFix/>
          </a:blip>
          <a:srcRect/>
          <a:stretch/>
        </p:blipFill>
        <p:spPr>
          <a:xfrm>
            <a:off x="1519084" y="347472"/>
            <a:ext cx="9148916" cy="567232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5"/>
          <p:cNvSpPr/>
          <p:nvPr/>
        </p:nvSpPr>
        <p:spPr>
          <a:xfrm>
            <a:off x="2971800" y="1828800"/>
            <a:ext cx="69342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Then Simon Peter…went into the tomb. … Then the other disciple...also went in, and he saw and believed..."</a:t>
            </a:r>
            <a:endParaRPr sz="3600" dirty="0">
              <a:solidFill>
                <a:schemeClr val="lt1"/>
              </a:solidFill>
              <a:latin typeface="Calibri"/>
              <a:ea typeface="Calibri"/>
              <a:cs typeface="Calibri"/>
              <a:sym typeface="Calibri"/>
            </a:endParaRPr>
          </a:p>
        </p:txBody>
      </p:sp>
      <p:sp>
        <p:nvSpPr>
          <p:cNvPr id="176" name="Google Shape;176;p15"/>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20:6ac, 8ac</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6"/>
          <p:cNvSpPr/>
          <p:nvPr/>
        </p:nvSpPr>
        <p:spPr>
          <a:xfrm>
            <a:off x="3352800" y="20574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the disciples returned to their homes. But Mary stood weeping outside the tomb. </a:t>
            </a:r>
            <a:endParaRPr/>
          </a:p>
        </p:txBody>
      </p:sp>
      <p:sp>
        <p:nvSpPr>
          <p:cNvPr id="182" name="Google Shape;182;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20:10-11a</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7"/>
          <p:cNvSpPr txBox="1"/>
          <p:nvPr/>
        </p:nvSpPr>
        <p:spPr>
          <a:xfrm>
            <a:off x="2309446" y="5552182"/>
            <a:ext cx="1957754"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Weeping Mary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Photograph by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 Feldein</a:t>
            </a:r>
            <a:endParaRPr sz="1800">
              <a:solidFill>
                <a:srgbClr val="F2F2F2"/>
              </a:solidFill>
              <a:latin typeface="Calibri"/>
              <a:ea typeface="Calibri"/>
              <a:cs typeface="Calibri"/>
              <a:sym typeface="Calibri"/>
            </a:endParaRPr>
          </a:p>
        </p:txBody>
      </p:sp>
      <p:pic>
        <p:nvPicPr>
          <p:cNvPr id="189" name="Google Shape;189;p17"/>
          <p:cNvPicPr preferRelativeResize="0"/>
          <p:nvPr/>
        </p:nvPicPr>
        <p:blipFill rotWithShape="1">
          <a:blip r:embed="rId3">
            <a:alphaModFix/>
          </a:blip>
          <a:srcRect/>
          <a:stretch/>
        </p:blipFill>
        <p:spPr>
          <a:xfrm>
            <a:off x="4191000" y="65783"/>
            <a:ext cx="6477000" cy="6756046"/>
          </a:xfrm>
          <a:prstGeom prst="rect">
            <a:avLst/>
          </a:prstGeom>
          <a:noFill/>
          <a:ln>
            <a:noFill/>
          </a:ln>
        </p:spPr>
      </p:pic>
      <p:sp>
        <p:nvSpPr>
          <p:cNvPr id="190" name="Google Shape;190;p17"/>
          <p:cNvSpPr/>
          <p:nvPr/>
        </p:nvSpPr>
        <p:spPr>
          <a:xfrm>
            <a:off x="1752600" y="6075527"/>
            <a:ext cx="4572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8"/>
          <p:cNvSpPr/>
          <p:nvPr/>
        </p:nvSpPr>
        <p:spPr>
          <a:xfrm>
            <a:off x="2971800" y="2133600"/>
            <a:ext cx="73152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As she wept, she bent over to look into the tomb, and she saw two angels in white...</a:t>
            </a:r>
            <a:endParaRPr sz="3600" dirty="0">
              <a:solidFill>
                <a:schemeClr val="lt1"/>
              </a:solidFill>
              <a:latin typeface="Calibri"/>
              <a:ea typeface="Calibri"/>
              <a:cs typeface="Calibri"/>
              <a:sym typeface="Calibri"/>
            </a:endParaRPr>
          </a:p>
        </p:txBody>
      </p:sp>
      <p:sp>
        <p:nvSpPr>
          <p:cNvPr id="196" name="Google Shape;196;p18"/>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20:11b-12a</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9"/>
          <p:cNvSpPr txBox="1"/>
          <p:nvPr/>
        </p:nvSpPr>
        <p:spPr>
          <a:xfrm>
            <a:off x="1676400" y="5458362"/>
            <a:ext cx="2743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Mary and the Two Angels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James Tissot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Brooklyn Museum, New York, NY</a:t>
            </a:r>
            <a:endParaRPr/>
          </a:p>
        </p:txBody>
      </p:sp>
      <p:pic>
        <p:nvPicPr>
          <p:cNvPr id="202" name="Google Shape;202;p19"/>
          <p:cNvPicPr preferRelativeResize="0"/>
          <p:nvPr/>
        </p:nvPicPr>
        <p:blipFill rotWithShape="1">
          <a:blip r:embed="rId3">
            <a:alphaModFix/>
          </a:blip>
          <a:srcRect/>
          <a:stretch/>
        </p:blipFill>
        <p:spPr>
          <a:xfrm>
            <a:off x="4953000" y="-9525"/>
            <a:ext cx="5360020" cy="6867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590800" y="2133600"/>
            <a:ext cx="73152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They put him to death by hanging him on a tree</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a:t>
            </a:r>
            <a:r>
              <a:rPr lang="en-US" sz="3600" dirty="0">
                <a:solidFill>
                  <a:schemeClr val="lt1"/>
                </a:solidFill>
                <a:latin typeface="Calibri"/>
                <a:ea typeface="Calibri"/>
                <a:cs typeface="Calibri"/>
                <a:sym typeface="Calibri"/>
              </a:rPr>
              <a:t>but God raised him on the third day…."</a:t>
            </a:r>
            <a:endParaRPr lang="en-US" sz="3600" dirty="0">
              <a:solidFill>
                <a:schemeClr val="lt1"/>
              </a:solidFill>
              <a:latin typeface="Calibri"/>
              <a:ea typeface="Calibri"/>
              <a:cs typeface="Calibri"/>
            </a:endParaRPr>
          </a:p>
        </p:txBody>
      </p:sp>
      <p:sp>
        <p:nvSpPr>
          <p:cNvPr id="97" name="Google Shape;97;p2"/>
          <p:cNvSpPr txBox="1"/>
          <p:nvPr/>
        </p:nvSpPr>
        <p:spPr>
          <a:xfrm>
            <a:off x="58674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Acts 10:39b-40a</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0"/>
          <p:cNvSpPr/>
          <p:nvPr/>
        </p:nvSpPr>
        <p:spPr>
          <a:xfrm>
            <a:off x="2895600" y="16764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They said to her, "Woman, why are you weeping?" She said to them, "They have taken away my Lord, and I do not know where they have laid him." </a:t>
            </a:r>
            <a:endParaRPr sz="3600">
              <a:solidFill>
                <a:schemeClr val="lt1"/>
              </a:solidFill>
              <a:latin typeface="Calibri"/>
              <a:ea typeface="Calibri"/>
              <a:cs typeface="Calibri"/>
              <a:sym typeface="Calibri"/>
            </a:endParaRPr>
          </a:p>
        </p:txBody>
      </p:sp>
      <p:sp>
        <p:nvSpPr>
          <p:cNvPr id="208" name="Google Shape;208;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20:13</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1"/>
          <p:cNvSpPr/>
          <p:nvPr/>
        </p:nvSpPr>
        <p:spPr>
          <a:xfrm>
            <a:off x="29718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she had said this, she turned around and saw Jesus standing there, but she did not know that it was Jesus.</a:t>
            </a:r>
            <a:endParaRPr sz="3600">
              <a:solidFill>
                <a:schemeClr val="lt1"/>
              </a:solidFill>
              <a:latin typeface="Calibri"/>
              <a:ea typeface="Calibri"/>
              <a:cs typeface="Calibri"/>
              <a:sym typeface="Calibri"/>
            </a:endParaRPr>
          </a:p>
        </p:txBody>
      </p:sp>
      <p:sp>
        <p:nvSpPr>
          <p:cNvPr id="214" name="Google Shape;214;p21"/>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20:14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2"/>
          <p:cNvSpPr txBox="1"/>
          <p:nvPr/>
        </p:nvSpPr>
        <p:spPr>
          <a:xfrm>
            <a:off x="1752600" y="63246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t>
            </a:r>
            <a:endParaRPr/>
          </a:p>
        </p:txBody>
      </p:sp>
      <p:sp>
        <p:nvSpPr>
          <p:cNvPr id="220" name="Google Shape;220;p22"/>
          <p:cNvSpPr/>
          <p:nvPr/>
        </p:nvSpPr>
        <p:spPr>
          <a:xfrm>
            <a:off x="1905000" y="5382162"/>
            <a:ext cx="2057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Christ and Mary</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Graham Sutherland</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Chichester Cathedral</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Chichester, England</a:t>
            </a:r>
            <a:endParaRPr/>
          </a:p>
        </p:txBody>
      </p:sp>
      <p:pic>
        <p:nvPicPr>
          <p:cNvPr id="221" name="Google Shape;221;p22"/>
          <p:cNvPicPr preferRelativeResize="0"/>
          <p:nvPr/>
        </p:nvPicPr>
        <p:blipFill rotWithShape="1">
          <a:blip r:embed="rId3">
            <a:alphaModFix/>
          </a:blip>
          <a:srcRect/>
          <a:stretch/>
        </p:blipFill>
        <p:spPr>
          <a:xfrm>
            <a:off x="4595966" y="0"/>
            <a:ext cx="4776635"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3"/>
          <p:cNvSpPr/>
          <p:nvPr/>
        </p:nvSpPr>
        <p:spPr>
          <a:xfrm>
            <a:off x="3048000" y="21336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said to her, "Woman, why are you weeping? Whom are you looking for?"</a:t>
            </a:r>
            <a:endParaRPr sz="3600">
              <a:solidFill>
                <a:schemeClr val="lt1"/>
              </a:solidFill>
              <a:latin typeface="Calibri"/>
              <a:ea typeface="Calibri"/>
              <a:cs typeface="Calibri"/>
              <a:sym typeface="Calibri"/>
            </a:endParaRPr>
          </a:p>
        </p:txBody>
      </p:sp>
      <p:sp>
        <p:nvSpPr>
          <p:cNvPr id="227" name="Google Shape;227;p23"/>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20:15a</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4"/>
          <p:cNvSpPr txBox="1"/>
          <p:nvPr/>
        </p:nvSpPr>
        <p:spPr>
          <a:xfrm>
            <a:off x="1676400" y="5288340"/>
            <a:ext cx="2971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Appears to Mary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 C.  van Oostsanen</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Gemäldegalerie Alte Meister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Kassel, Germany</a:t>
            </a:r>
            <a:endParaRPr sz="1800">
              <a:solidFill>
                <a:srgbClr val="F2F2F2"/>
              </a:solidFill>
              <a:latin typeface="Calibri"/>
              <a:ea typeface="Calibri"/>
              <a:cs typeface="Calibri"/>
              <a:sym typeface="Calibri"/>
            </a:endParaRPr>
          </a:p>
        </p:txBody>
      </p:sp>
      <p:pic>
        <p:nvPicPr>
          <p:cNvPr id="233" name="Google Shape;233;p24" descr="https://upload.wikimedia.org/wikipedia/commons/thumb/a/a2/Jacob_Cornelisz._van_Oostsanen_001.jpg/709px-Jacob_Cornelisz._van_Oostsanen_001.jpg"/>
          <p:cNvPicPr preferRelativeResize="0"/>
          <p:nvPr/>
        </p:nvPicPr>
        <p:blipFill rotWithShape="1">
          <a:blip r:embed="rId3">
            <a:alphaModFix/>
          </a:blip>
          <a:srcRect/>
          <a:stretch/>
        </p:blipFill>
        <p:spPr>
          <a:xfrm>
            <a:off x="5157788" y="0"/>
            <a:ext cx="4748213"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5"/>
          <p:cNvSpPr/>
          <p:nvPr/>
        </p:nvSpPr>
        <p:spPr>
          <a:xfrm>
            <a:off x="2667000" y="1835064"/>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Supposing him to be the gardener, she said to him, "Sir, if you have carried him away, tell me where you have laid him, and I will take him away."</a:t>
            </a:r>
            <a:endParaRPr sz="3600">
              <a:solidFill>
                <a:srgbClr val="FFFFFF"/>
              </a:solidFill>
              <a:latin typeface="Calibri"/>
              <a:ea typeface="Calibri"/>
              <a:cs typeface="Calibri"/>
              <a:sym typeface="Calibri"/>
            </a:endParaRPr>
          </a:p>
        </p:txBody>
      </p:sp>
      <p:sp>
        <p:nvSpPr>
          <p:cNvPr id="239" name="Google Shape;239;p25"/>
          <p:cNvSpPr txBox="1"/>
          <p:nvPr/>
        </p:nvSpPr>
        <p:spPr>
          <a:xfrm>
            <a:off x="6096000" y="4995923"/>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20:15b</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6"/>
          <p:cNvSpPr/>
          <p:nvPr/>
        </p:nvSpPr>
        <p:spPr>
          <a:xfrm>
            <a:off x="31242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said to her, "Mary!" She turned and said to him in Hebrew, "Rabbouni!" </a:t>
            </a:r>
            <a:endParaRPr sz="3600">
              <a:solidFill>
                <a:schemeClr val="lt1"/>
              </a:solidFill>
              <a:latin typeface="Calibri"/>
              <a:ea typeface="Calibri"/>
              <a:cs typeface="Calibri"/>
              <a:sym typeface="Calibri"/>
            </a:endParaRPr>
          </a:p>
        </p:txBody>
      </p:sp>
      <p:sp>
        <p:nvSpPr>
          <p:cNvPr id="245" name="Google Shape;245;p2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20:16</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7"/>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Reveals Himself to Mary  --  JESUS MAFA, Cameroon</a:t>
            </a:r>
            <a:endParaRPr/>
          </a:p>
        </p:txBody>
      </p:sp>
      <p:pic>
        <p:nvPicPr>
          <p:cNvPr id="251" name="Google Shape;251;p27"/>
          <p:cNvPicPr preferRelativeResize="0"/>
          <p:nvPr/>
        </p:nvPicPr>
        <p:blipFill rotWithShape="1">
          <a:blip r:embed="rId3">
            <a:alphaModFix/>
          </a:blip>
          <a:srcRect/>
          <a:stretch/>
        </p:blipFill>
        <p:spPr>
          <a:xfrm>
            <a:off x="1518920" y="152401"/>
            <a:ext cx="9167556" cy="608987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8"/>
          <p:cNvPicPr preferRelativeResize="0"/>
          <p:nvPr/>
        </p:nvPicPr>
        <p:blipFill rotWithShape="1">
          <a:blip r:embed="rId3">
            <a:alphaModFix/>
          </a:blip>
          <a:srcRect/>
          <a:stretch/>
        </p:blipFill>
        <p:spPr>
          <a:xfrm>
            <a:off x="1981201" y="76200"/>
            <a:ext cx="8305799" cy="6156627"/>
          </a:xfrm>
          <a:prstGeom prst="rect">
            <a:avLst/>
          </a:prstGeom>
          <a:noFill/>
          <a:ln>
            <a:noFill/>
          </a:ln>
        </p:spPr>
      </p:pic>
      <p:sp>
        <p:nvSpPr>
          <p:cNvPr id="257" name="Google Shape;257;p28"/>
          <p:cNvSpPr txBox="1"/>
          <p:nvPr/>
        </p:nvSpPr>
        <p:spPr>
          <a:xfrm>
            <a:off x="1676400" y="6407687"/>
            <a:ext cx="9033508"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Christ Appears to Mary  --  Resurrection Chapel, National Cathedral, Washington, DC</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9"/>
          <p:cNvSpPr/>
          <p:nvPr/>
        </p:nvSpPr>
        <p:spPr>
          <a:xfrm>
            <a:off x="2819400" y="21336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said to her, "Do not touch me, because I have not yet ascended to the Father."</a:t>
            </a:r>
            <a:endParaRPr sz="3600" dirty="0">
              <a:solidFill>
                <a:schemeClr val="lt1"/>
              </a:solidFill>
              <a:latin typeface="Calibri"/>
              <a:ea typeface="Calibri"/>
              <a:cs typeface="Calibri"/>
              <a:sym typeface="Calibri"/>
            </a:endParaRPr>
          </a:p>
        </p:txBody>
      </p:sp>
      <p:sp>
        <p:nvSpPr>
          <p:cNvPr id="263" name="Google Shape;263;p29"/>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20:17a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3"/>
          <p:cNvSpPr txBox="1"/>
          <p:nvPr/>
        </p:nvSpPr>
        <p:spPr>
          <a:xfrm>
            <a:off x="1600200" y="5228272"/>
            <a:ext cx="231159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Resurrection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St Sebastian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Porto Alegre,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Brazil</a:t>
            </a:r>
            <a:endParaRPr/>
          </a:p>
        </p:txBody>
      </p:sp>
      <p:pic>
        <p:nvPicPr>
          <p:cNvPr id="104" name="Google Shape;104;p3"/>
          <p:cNvPicPr preferRelativeResize="0"/>
          <p:nvPr/>
        </p:nvPicPr>
        <p:blipFill rotWithShape="1">
          <a:blip r:embed="rId3">
            <a:alphaModFix/>
          </a:blip>
          <a:srcRect/>
          <a:stretch/>
        </p:blipFill>
        <p:spPr>
          <a:xfrm>
            <a:off x="4114800" y="15240"/>
            <a:ext cx="5117910" cy="6858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0"/>
          <p:cNvSpPr txBox="1"/>
          <p:nvPr/>
        </p:nvSpPr>
        <p:spPr>
          <a:xfrm>
            <a:off x="1828800" y="5458361"/>
            <a:ext cx="1676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Do Not Hold Me</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Giotto</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Scrovegni Chapel</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Padua, Italy</a:t>
            </a:r>
            <a:endParaRPr/>
          </a:p>
        </p:txBody>
      </p:sp>
      <p:pic>
        <p:nvPicPr>
          <p:cNvPr id="269" name="Google Shape;269;p30"/>
          <p:cNvPicPr preferRelativeResize="0"/>
          <p:nvPr/>
        </p:nvPicPr>
        <p:blipFill rotWithShape="1">
          <a:blip r:embed="rId3">
            <a:alphaModFix/>
          </a:blip>
          <a:srcRect/>
          <a:stretch/>
        </p:blipFill>
        <p:spPr>
          <a:xfrm>
            <a:off x="3657600" y="7961"/>
            <a:ext cx="6477001" cy="686368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1"/>
          <p:cNvSpPr/>
          <p:nvPr/>
        </p:nvSpPr>
        <p:spPr>
          <a:xfrm>
            <a:off x="3467100" y="2188029"/>
            <a:ext cx="5410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Mary Magdalene went and announced to the disciples, "I have seen the Lord!"</a:t>
            </a:r>
            <a:endParaRPr sz="3600">
              <a:solidFill>
                <a:schemeClr val="lt1"/>
              </a:solidFill>
              <a:latin typeface="Calibri"/>
              <a:ea typeface="Calibri"/>
              <a:cs typeface="Calibri"/>
              <a:sym typeface="Calibri"/>
            </a:endParaRPr>
          </a:p>
        </p:txBody>
      </p:sp>
      <p:sp>
        <p:nvSpPr>
          <p:cNvPr id="275" name="Google Shape;275;p31"/>
          <p:cNvSpPr txBox="1"/>
          <p:nvPr/>
        </p:nvSpPr>
        <p:spPr>
          <a:xfrm>
            <a:off x="6085114"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20:18a</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32"/>
          <p:cNvPicPr preferRelativeResize="0"/>
          <p:nvPr/>
        </p:nvPicPr>
        <p:blipFill rotWithShape="1">
          <a:blip r:embed="rId3">
            <a:alphaModFix/>
          </a:blip>
          <a:srcRect/>
          <a:stretch/>
        </p:blipFill>
        <p:spPr>
          <a:xfrm>
            <a:off x="3505202" y="-23531"/>
            <a:ext cx="6781799" cy="6881531"/>
          </a:xfrm>
          <a:prstGeom prst="rect">
            <a:avLst/>
          </a:prstGeom>
          <a:noFill/>
          <a:ln>
            <a:noFill/>
          </a:ln>
        </p:spPr>
      </p:pic>
      <p:sp>
        <p:nvSpPr>
          <p:cNvPr id="282" name="Google Shape;282;p32"/>
          <p:cNvSpPr txBox="1"/>
          <p:nvPr/>
        </p:nvSpPr>
        <p:spPr>
          <a:xfrm>
            <a:off x="1676400" y="5059740"/>
            <a:ext cx="14478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Noli Me Tangere</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Fra Angelico San Marco Florence, Italy</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3"/>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88" name="Google Shape;288;p33"/>
          <p:cNvSpPr txBox="1">
            <a:spLocks noGrp="1"/>
          </p:cNvSpPr>
          <p:nvPr>
            <p:ph type="body" idx="1"/>
          </p:nvPr>
        </p:nvSpPr>
        <p:spPr>
          <a:xfrm>
            <a:off x="17526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a:t>https://commons.wikimedia.org/wiki/File:0000_Mosaics_of_Resurrection_of_Christ.JPG - Eugenio Hansen, OFS</a:t>
            </a:r>
            <a:endParaRPr/>
          </a:p>
          <a:p>
            <a:pPr marL="342900" lvl="0" indent="-342900" algn="l" rtl="0">
              <a:spcBef>
                <a:spcPts val="280"/>
              </a:spcBef>
              <a:spcAft>
                <a:spcPts val="0"/>
              </a:spcAft>
              <a:buClr>
                <a:schemeClr val="lt1"/>
              </a:buClr>
              <a:buSzPts val="1400"/>
              <a:buNone/>
            </a:pPr>
            <a:r>
              <a:rPr lang="en-US" sz="1400"/>
              <a:t>https://commons.wikimedia.org/wiki/File:Weyden,_Rogier_van_der_-_Descent_from_the_Cross_-_Detail_women_(left).jpg</a:t>
            </a:r>
            <a:endParaRPr/>
          </a:p>
          <a:p>
            <a:pPr marL="342900" lvl="0" indent="-342900" algn="l" rtl="0">
              <a:spcBef>
                <a:spcPts val="280"/>
              </a:spcBef>
              <a:spcAft>
                <a:spcPts val="0"/>
              </a:spcAft>
              <a:buClr>
                <a:schemeClr val="lt1"/>
              </a:buClr>
              <a:buSzPts val="1400"/>
              <a:buNone/>
            </a:pPr>
            <a:r>
              <a:rPr lang="en-US" sz="1400"/>
              <a:t>https://commons.wikimedia.org/wiki/File:Ceres_Bethel_African_Methodist_Church,_cornerstone_(21604465715).jpg</a:t>
            </a:r>
            <a:endParaRPr/>
          </a:p>
          <a:p>
            <a:pPr marL="342900" lvl="0" indent="-342900" algn="l" rtl="0">
              <a:spcBef>
                <a:spcPts val="280"/>
              </a:spcBef>
              <a:spcAft>
                <a:spcPts val="0"/>
              </a:spcAft>
              <a:buClr>
                <a:schemeClr val="lt1"/>
              </a:buClr>
              <a:buSzPts val="1400"/>
              <a:buNone/>
            </a:pPr>
            <a:r>
              <a:rPr lang="en-US" sz="1400"/>
              <a:t>https://www.flickr.com/photos/jardek/804315429/ - Joshua Jardekah Aguilar</a:t>
            </a:r>
            <a:endParaRPr/>
          </a:p>
          <a:p>
            <a:pPr marL="342900" lvl="0" indent="-342900" algn="l" rtl="0">
              <a:spcBef>
                <a:spcPts val="280"/>
              </a:spcBef>
              <a:spcAft>
                <a:spcPts val="0"/>
              </a:spcAft>
              <a:buClr>
                <a:schemeClr val="lt1"/>
              </a:buClr>
              <a:buSzPts val="1400"/>
              <a:buNone/>
            </a:pPr>
            <a:r>
              <a:rPr lang="en-US" sz="1400"/>
              <a:t>http://commons.wikimedia.org/wiki/File:BurnandJeanPierre.jpg</a:t>
            </a:r>
            <a:endParaRPr/>
          </a:p>
          <a:p>
            <a:pPr marL="342900" lvl="0" indent="-342900" algn="l" rtl="0">
              <a:spcBef>
                <a:spcPts val="280"/>
              </a:spcBef>
              <a:spcAft>
                <a:spcPts val="0"/>
              </a:spcAft>
              <a:buClr>
                <a:schemeClr val="lt1"/>
              </a:buClr>
              <a:buSzPts val="1400"/>
              <a:buNone/>
            </a:pPr>
            <a:r>
              <a:rPr lang="en-US" sz="1400"/>
              <a:t>http://www.flickr.com/photos/kwerfeldein/110099808/</a:t>
            </a:r>
            <a:endParaRPr/>
          </a:p>
          <a:p>
            <a:pPr marL="342900" lvl="0" indent="-342900" algn="l" rtl="0">
              <a:spcBef>
                <a:spcPts val="280"/>
              </a:spcBef>
              <a:spcAft>
                <a:spcPts val="0"/>
              </a:spcAft>
              <a:buClr>
                <a:schemeClr val="lt1"/>
              </a:buClr>
              <a:buSzPts val="1400"/>
              <a:buNone/>
            </a:pPr>
            <a:r>
              <a:rPr lang="en-US" sz="1400"/>
              <a:t>https://commons.wikimedia.org/wiki/File:Brooklyn_Museum_-_Mary_Magdalene_Questions_the_Angels_in_the_Tomb_(Madeleine_dans_le_tombeau_interroge_les_anges)_-_James_Tissot.jpg</a:t>
            </a:r>
            <a:endParaRPr/>
          </a:p>
          <a:p>
            <a:pPr marL="342900" lvl="0" indent="-342900" algn="l" rtl="0">
              <a:spcBef>
                <a:spcPts val="280"/>
              </a:spcBef>
              <a:spcAft>
                <a:spcPts val="0"/>
              </a:spcAft>
              <a:buClr>
                <a:schemeClr val="lt1"/>
              </a:buClr>
              <a:buSzPts val="1400"/>
              <a:buNone/>
            </a:pPr>
            <a:r>
              <a:rPr lang="en-US" sz="1400"/>
              <a:t>https://www.flickr.com/photos/yellowbookltd/5637909675</a:t>
            </a:r>
            <a:endParaRPr/>
          </a:p>
          <a:p>
            <a:pPr marL="342900" lvl="0" indent="-342900" algn="l" rtl="0">
              <a:spcBef>
                <a:spcPts val="280"/>
              </a:spcBef>
              <a:spcAft>
                <a:spcPts val="0"/>
              </a:spcAft>
              <a:buClr>
                <a:schemeClr val="lt1"/>
              </a:buClr>
              <a:buSzPts val="1400"/>
              <a:buNone/>
            </a:pPr>
            <a:r>
              <a:rPr lang="en-US" sz="1400"/>
              <a:t>https://commons.wikimedia.org/wiki/File:Jacob_Cornelisz._van_Oostsanen_001.jpg</a:t>
            </a:r>
            <a:endParaRPr/>
          </a:p>
          <a:p>
            <a:pPr marL="342900" lvl="0" indent="-342900" algn="l" rtl="0">
              <a:spcBef>
                <a:spcPts val="280"/>
              </a:spcBef>
              <a:spcAft>
                <a:spcPts val="0"/>
              </a:spcAft>
              <a:buClr>
                <a:schemeClr val="lt1"/>
              </a:buClr>
              <a:buSzPts val="1400"/>
              <a:buNone/>
            </a:pPr>
            <a:r>
              <a:rPr lang="en-US" sz="1400"/>
              <a:t>http://diglib.library.vanderbilt.edu/act-imagelink.pl?RC=48389</a:t>
            </a:r>
            <a:endParaRPr/>
          </a:p>
          <a:p>
            <a:pPr marL="342900" lvl="0" indent="-342900" algn="l" rtl="0">
              <a:spcBef>
                <a:spcPts val="280"/>
              </a:spcBef>
              <a:spcAft>
                <a:spcPts val="0"/>
              </a:spcAft>
              <a:buClr>
                <a:schemeClr val="lt1"/>
              </a:buClr>
              <a:buSzPts val="1400"/>
              <a:buNone/>
            </a:pPr>
            <a:r>
              <a:rPr lang="en-US" sz="1400"/>
              <a:t>https://www.flickr.com/photos/timevanson/6623028421</a:t>
            </a:r>
            <a:endParaRPr/>
          </a:p>
          <a:p>
            <a:pPr marL="342900" lvl="0" indent="-342900" algn="l" rtl="0">
              <a:spcBef>
                <a:spcPts val="280"/>
              </a:spcBef>
              <a:spcAft>
                <a:spcPts val="0"/>
              </a:spcAft>
              <a:buClr>
                <a:schemeClr val="lt1"/>
              </a:buClr>
              <a:buSzPts val="1400"/>
              <a:buNone/>
            </a:pPr>
            <a:r>
              <a:rPr lang="en-US" sz="1400"/>
              <a:t>https://commons.wikimedia.org/wiki/File:Noli_me_tangere_-_Capella_dei_Scrovegni_-_Padua_2016.jpg</a:t>
            </a:r>
            <a:endParaRPr/>
          </a:p>
          <a:p>
            <a:pPr marL="342900" lvl="0" indent="-342900" algn="l" rtl="0">
              <a:spcBef>
                <a:spcPts val="280"/>
              </a:spcBef>
              <a:spcAft>
                <a:spcPts val="0"/>
              </a:spcAft>
              <a:buClr>
                <a:schemeClr val="lt1"/>
              </a:buClr>
              <a:buSzPts val="1400"/>
              <a:buNone/>
            </a:pPr>
            <a:r>
              <a:rPr lang="en-US" sz="1400"/>
              <a:t>https://commons.wikimedia.org/wiki/File:Angelico,_noli_me_tangere.jpg</a:t>
            </a:r>
            <a:endParaRP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a:t>Art in the Christian Tradition image library, a service of the Vanderbilt Divinity Library, http://diglib.library.vanderbilt.edu/.  All images available via Creative Commons 3.0 License.</a:t>
            </a:r>
            <a:endParaRPr/>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4"/>
          <p:cNvSpPr/>
          <p:nvPr/>
        </p:nvSpPr>
        <p:spPr>
          <a:xfrm>
            <a:off x="2895600" y="2198192"/>
            <a:ext cx="6858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the Lord G</a:t>
            </a:r>
            <a:r>
              <a:rPr lang="en-US" sz="2800" dirty="0">
                <a:solidFill>
                  <a:schemeClr val="lt1"/>
                </a:solidFill>
                <a:latin typeface="Calibri"/>
                <a:ea typeface="Calibri"/>
                <a:cs typeface="Calibri"/>
                <a:sym typeface="Calibri"/>
              </a:rPr>
              <a:t>OD</a:t>
            </a:r>
            <a:r>
              <a:rPr lang="en-US" sz="3600" dirty="0">
                <a:solidFill>
                  <a:schemeClr val="lt1"/>
                </a:solidFill>
                <a:latin typeface="Calibri"/>
                <a:ea typeface="Calibri"/>
                <a:cs typeface="Calibri"/>
                <a:sym typeface="Calibri"/>
              </a:rPr>
              <a:t> will wipe away the tears from all faces…</a:t>
            </a:r>
            <a:endParaRPr sz="3600" dirty="0">
              <a:solidFill>
                <a:schemeClr val="lt1"/>
              </a:solidFill>
              <a:latin typeface="Calibri"/>
              <a:ea typeface="Calibri"/>
              <a:cs typeface="Calibri"/>
              <a:sym typeface="Calibri"/>
            </a:endParaRPr>
          </a:p>
        </p:txBody>
      </p:sp>
      <p:sp>
        <p:nvSpPr>
          <p:cNvPr id="110" name="Google Shape;110;p4"/>
          <p:cNvSpPr txBox="1"/>
          <p:nvPr/>
        </p:nvSpPr>
        <p:spPr>
          <a:xfrm>
            <a:off x="57912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25:8b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5"/>
          <p:cNvSpPr txBox="1"/>
          <p:nvPr/>
        </p:nvSpPr>
        <p:spPr>
          <a:xfrm>
            <a:off x="1524000" y="6324600"/>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Mother Mary's Tears, detail from Descent from the Cross  --  Rogier van der Weyden, Prado, Madrid</a:t>
            </a:r>
            <a:endParaRPr/>
          </a:p>
        </p:txBody>
      </p:sp>
      <p:pic>
        <p:nvPicPr>
          <p:cNvPr id="116" name="Google Shape;116;p5"/>
          <p:cNvPicPr preferRelativeResize="0"/>
          <p:nvPr/>
        </p:nvPicPr>
        <p:blipFill rotWithShape="1">
          <a:blip r:embed="rId3">
            <a:alphaModFix/>
          </a:blip>
          <a:srcRect/>
          <a:stretch/>
        </p:blipFill>
        <p:spPr>
          <a:xfrm>
            <a:off x="2286000" y="229383"/>
            <a:ext cx="7620000" cy="5743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6"/>
          <p:cNvSpPr/>
          <p:nvPr/>
        </p:nvSpPr>
        <p:spPr>
          <a:xfrm>
            <a:off x="3048000" y="1676400"/>
            <a:ext cx="67437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stone that the builders rejected has become the chief cornerstone. This is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's doing; it is marvelous in our eyes.</a:t>
            </a:r>
            <a:endParaRPr sz="3600" dirty="0">
              <a:solidFill>
                <a:schemeClr val="lt1"/>
              </a:solidFill>
              <a:latin typeface="Calibri"/>
              <a:ea typeface="Calibri"/>
              <a:cs typeface="Calibri"/>
              <a:sym typeface="Calibri"/>
            </a:endParaRPr>
          </a:p>
        </p:txBody>
      </p:sp>
      <p:sp>
        <p:nvSpPr>
          <p:cNvPr id="122" name="Google Shape;122;p6"/>
          <p:cNvSpPr txBox="1"/>
          <p:nvPr/>
        </p:nvSpPr>
        <p:spPr>
          <a:xfrm>
            <a:off x="57150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118:22-23</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Cornerstone of Ceres Bethel African Methodist Episcopal Church, near Harper's Ferry, MD</a:t>
            </a:r>
            <a:endParaRPr/>
          </a:p>
        </p:txBody>
      </p:sp>
      <p:pic>
        <p:nvPicPr>
          <p:cNvPr id="128" name="Google Shape;128;p7"/>
          <p:cNvPicPr preferRelativeResize="0"/>
          <p:nvPr/>
        </p:nvPicPr>
        <p:blipFill rotWithShape="1">
          <a:blip r:embed="rId3">
            <a:alphaModFix/>
          </a:blip>
          <a:srcRect/>
          <a:stretch/>
        </p:blipFill>
        <p:spPr>
          <a:xfrm>
            <a:off x="1524000" y="762000"/>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8"/>
          <p:cNvSpPr/>
          <p:nvPr/>
        </p:nvSpPr>
        <p:spPr>
          <a:xfrm>
            <a:off x="2743200" y="1905000"/>
            <a:ext cx="70866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"You know the message he sent to the people of Israel, preaching peace by Jesus Christ—he is Lord of all."</a:t>
            </a:r>
            <a:endParaRPr lang="en-US" sz="3600" dirty="0">
              <a:solidFill>
                <a:schemeClr val="lt1"/>
              </a:solidFill>
              <a:latin typeface="Calibri"/>
              <a:ea typeface="Calibri"/>
              <a:cs typeface="Calibri"/>
            </a:endParaRPr>
          </a:p>
        </p:txBody>
      </p:sp>
      <p:sp>
        <p:nvSpPr>
          <p:cNvPr id="134" name="Google Shape;134;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10:36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9"/>
          <p:cNvSpPr txBox="1"/>
          <p:nvPr/>
        </p:nvSpPr>
        <p:spPr>
          <a:xfrm>
            <a:off x="2133600" y="5105400"/>
            <a:ext cx="13716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Crucified, Risen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Baguio, Philippines</a:t>
            </a:r>
            <a:r>
              <a:rPr lang="en-US" sz="1600">
                <a:solidFill>
                  <a:srgbClr val="F2F2F2"/>
                </a:solidFill>
                <a:latin typeface="Calibri"/>
                <a:ea typeface="Calibri"/>
                <a:cs typeface="Calibri"/>
                <a:sym typeface="Calibri"/>
              </a:rPr>
              <a:t>  </a:t>
            </a:r>
            <a:endParaRPr/>
          </a:p>
        </p:txBody>
      </p:sp>
      <p:pic>
        <p:nvPicPr>
          <p:cNvPr id="140" name="Google Shape;140;p9"/>
          <p:cNvPicPr preferRelativeResize="0"/>
          <p:nvPr/>
        </p:nvPicPr>
        <p:blipFill rotWithShape="1">
          <a:blip r:embed="rId3">
            <a:alphaModFix/>
          </a:blip>
          <a:srcRect/>
          <a:stretch/>
        </p:blipFill>
        <p:spPr>
          <a:xfrm>
            <a:off x="3849707" y="0"/>
            <a:ext cx="5141893"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33</Slides>
  <Notes>33</Notes>
  <HiddenSlides>0</HiddenSlide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First Sunday after Christmas Day Year A</vt:lpstr>
      <vt:lpstr>Resurrection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44</cp:revision>
  <dcterms:created xsi:type="dcterms:W3CDTF">2016-08-31T16:46:43Z</dcterms:created>
  <dcterms:modified xsi:type="dcterms:W3CDTF">2025-10-31T17:14:32Z</dcterms:modified>
</cp:coreProperties>
</file>