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9" roundtripDataSignature="AMtx7mg2pi+QXJ5ZIGyWvel+bwc3momPu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663BD21-3B7A-4BAD-BA19-69A4C45FB34E}" v="82" dt="2025-10-25T00:36:16.56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160"/>
        <p:guide pos="384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30" Type="http://schemas.openxmlformats.org/officeDocument/2006/relationships/presProps" Target="presProps.xml"/><Relationship Id="rId35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lison Blackwell" userId="7Y4zoj1sqs5H+IG1uY71RyUTFRj8vI3Lj7CrwoODLF4=" providerId="None" clId="Web-{B663BD21-3B7A-4BAD-BA19-69A4C45FB34E}"/>
    <pc:docChg chg="modSld">
      <pc:chgData name="Allison Blackwell" userId="7Y4zoj1sqs5H+IG1uY71RyUTFRj8vI3Lj7CrwoODLF4=" providerId="None" clId="Web-{B663BD21-3B7A-4BAD-BA19-69A4C45FB34E}" dt="2025-10-25T00:36:16.565" v="37" actId="20577"/>
      <pc:docMkLst>
        <pc:docMk/>
      </pc:docMkLst>
      <pc:sldChg chg="modSp">
        <pc:chgData name="Allison Blackwell" userId="7Y4zoj1sqs5H+IG1uY71RyUTFRj8vI3Lj7CrwoODLF4=" providerId="None" clId="Web-{B663BD21-3B7A-4BAD-BA19-69A4C45FB34E}" dt="2025-10-25T00:31:52.560" v="8" actId="20577"/>
        <pc:sldMkLst>
          <pc:docMk/>
          <pc:sldMk cId="0" sldId="257"/>
        </pc:sldMkLst>
        <pc:spChg chg="mod">
          <ac:chgData name="Allison Blackwell" userId="7Y4zoj1sqs5H+IG1uY71RyUTFRj8vI3Lj7CrwoODLF4=" providerId="None" clId="Web-{B663BD21-3B7A-4BAD-BA19-69A4C45FB34E}" dt="2025-10-25T00:31:42.529" v="5" actId="20577"/>
          <ac:spMkLst>
            <pc:docMk/>
            <pc:sldMk cId="0" sldId="257"/>
            <ac:spMk id="95" creationId="{00000000-0000-0000-0000-000000000000}"/>
          </ac:spMkLst>
        </pc:spChg>
        <pc:spChg chg="mod">
          <ac:chgData name="Allison Blackwell" userId="7Y4zoj1sqs5H+IG1uY71RyUTFRj8vI3Lj7CrwoODLF4=" providerId="None" clId="Web-{B663BD21-3B7A-4BAD-BA19-69A4C45FB34E}" dt="2025-10-25T00:31:52.560" v="8" actId="20577"/>
          <ac:spMkLst>
            <pc:docMk/>
            <pc:sldMk cId="0" sldId="257"/>
            <ac:spMk id="96" creationId="{00000000-0000-0000-0000-000000000000}"/>
          </ac:spMkLst>
        </pc:spChg>
      </pc:sldChg>
      <pc:sldChg chg="modSp">
        <pc:chgData name="Allison Blackwell" userId="7Y4zoj1sqs5H+IG1uY71RyUTFRj8vI3Lj7CrwoODLF4=" providerId="None" clId="Web-{B663BD21-3B7A-4BAD-BA19-69A4C45FB34E}" dt="2025-10-25T00:32:36.530" v="14" actId="20577"/>
        <pc:sldMkLst>
          <pc:docMk/>
          <pc:sldMk cId="0" sldId="259"/>
        </pc:sldMkLst>
        <pc:spChg chg="mod">
          <ac:chgData name="Allison Blackwell" userId="7Y4zoj1sqs5H+IG1uY71RyUTFRj8vI3Lj7CrwoODLF4=" providerId="None" clId="Web-{B663BD21-3B7A-4BAD-BA19-69A4C45FB34E}" dt="2025-10-25T00:32:36.530" v="14" actId="20577"/>
          <ac:spMkLst>
            <pc:docMk/>
            <pc:sldMk cId="0" sldId="259"/>
            <ac:spMk id="107" creationId="{00000000-0000-0000-0000-000000000000}"/>
          </ac:spMkLst>
        </pc:spChg>
      </pc:sldChg>
      <pc:sldChg chg="modSp">
        <pc:chgData name="Allison Blackwell" userId="7Y4zoj1sqs5H+IG1uY71RyUTFRj8vI3Lj7CrwoODLF4=" providerId="None" clId="Web-{B663BD21-3B7A-4BAD-BA19-69A4C45FB34E}" dt="2025-10-25T00:32:57.937" v="17" actId="20577"/>
        <pc:sldMkLst>
          <pc:docMk/>
          <pc:sldMk cId="0" sldId="261"/>
        </pc:sldMkLst>
        <pc:spChg chg="mod">
          <ac:chgData name="Allison Blackwell" userId="7Y4zoj1sqs5H+IG1uY71RyUTFRj8vI3Lj7CrwoODLF4=" providerId="None" clId="Web-{B663BD21-3B7A-4BAD-BA19-69A4C45FB34E}" dt="2025-10-25T00:32:57.937" v="17" actId="20577"/>
          <ac:spMkLst>
            <pc:docMk/>
            <pc:sldMk cId="0" sldId="261"/>
            <ac:spMk id="119" creationId="{00000000-0000-0000-0000-000000000000}"/>
          </ac:spMkLst>
        </pc:spChg>
      </pc:sldChg>
      <pc:sldChg chg="modSp">
        <pc:chgData name="Allison Blackwell" userId="7Y4zoj1sqs5H+IG1uY71RyUTFRj8vI3Lj7CrwoODLF4=" providerId="None" clId="Web-{B663BD21-3B7A-4BAD-BA19-69A4C45FB34E}" dt="2025-10-25T00:34:56.064" v="30" actId="20577"/>
        <pc:sldMkLst>
          <pc:docMk/>
          <pc:sldMk cId="0" sldId="271"/>
        </pc:sldMkLst>
        <pc:spChg chg="mod">
          <ac:chgData name="Allison Blackwell" userId="7Y4zoj1sqs5H+IG1uY71RyUTFRj8vI3Lj7CrwoODLF4=" providerId="None" clId="Web-{B663BD21-3B7A-4BAD-BA19-69A4C45FB34E}" dt="2025-10-25T00:34:56.064" v="30" actId="20577"/>
          <ac:spMkLst>
            <pc:docMk/>
            <pc:sldMk cId="0" sldId="271"/>
            <ac:spMk id="180" creationId="{00000000-0000-0000-0000-000000000000}"/>
          </ac:spMkLst>
        </pc:spChg>
      </pc:sldChg>
      <pc:sldChg chg="modSp">
        <pc:chgData name="Allison Blackwell" userId="7Y4zoj1sqs5H+IG1uY71RyUTFRj8vI3Lj7CrwoODLF4=" providerId="None" clId="Web-{B663BD21-3B7A-4BAD-BA19-69A4C45FB34E}" dt="2025-10-25T00:35:39.971" v="35" actId="20577"/>
        <pc:sldMkLst>
          <pc:docMk/>
          <pc:sldMk cId="0" sldId="272"/>
        </pc:sldMkLst>
        <pc:spChg chg="mod">
          <ac:chgData name="Allison Blackwell" userId="7Y4zoj1sqs5H+IG1uY71RyUTFRj8vI3Lj7CrwoODLF4=" providerId="None" clId="Web-{B663BD21-3B7A-4BAD-BA19-69A4C45FB34E}" dt="2025-10-25T00:35:39.971" v="35" actId="20577"/>
          <ac:spMkLst>
            <pc:docMk/>
            <pc:sldMk cId="0" sldId="272"/>
            <ac:spMk id="186" creationId="{00000000-0000-0000-0000-000000000000}"/>
          </ac:spMkLst>
        </pc:spChg>
        <pc:spChg chg="mod">
          <ac:chgData name="Allison Blackwell" userId="7Y4zoj1sqs5H+IG1uY71RyUTFRj8vI3Lj7CrwoODLF4=" providerId="None" clId="Web-{B663BD21-3B7A-4BAD-BA19-69A4C45FB34E}" dt="2025-10-25T00:35:22.127" v="32" actId="20577"/>
          <ac:spMkLst>
            <pc:docMk/>
            <pc:sldMk cId="0" sldId="272"/>
            <ac:spMk id="187" creationId="{00000000-0000-0000-0000-000000000000}"/>
          </ac:spMkLst>
        </pc:spChg>
      </pc:sldChg>
      <pc:sldChg chg="modSp">
        <pc:chgData name="Allison Blackwell" userId="7Y4zoj1sqs5H+IG1uY71RyUTFRj8vI3Lj7CrwoODLF4=" providerId="None" clId="Web-{B663BD21-3B7A-4BAD-BA19-69A4C45FB34E}" dt="2025-10-25T00:36:04.221" v="36" actId="20577"/>
        <pc:sldMkLst>
          <pc:docMk/>
          <pc:sldMk cId="0" sldId="274"/>
        </pc:sldMkLst>
        <pc:spChg chg="mod">
          <ac:chgData name="Allison Blackwell" userId="7Y4zoj1sqs5H+IG1uY71RyUTFRj8vI3Lj7CrwoODLF4=" providerId="None" clId="Web-{B663BD21-3B7A-4BAD-BA19-69A4C45FB34E}" dt="2025-10-25T00:36:04.221" v="36" actId="20577"/>
          <ac:spMkLst>
            <pc:docMk/>
            <pc:sldMk cId="0" sldId="274"/>
            <ac:spMk id="198" creationId="{00000000-0000-0000-0000-000000000000}"/>
          </ac:spMkLst>
        </pc:spChg>
      </pc:sldChg>
      <pc:sldChg chg="modSp">
        <pc:chgData name="Allison Blackwell" userId="7Y4zoj1sqs5H+IG1uY71RyUTFRj8vI3Lj7CrwoODLF4=" providerId="None" clId="Web-{B663BD21-3B7A-4BAD-BA19-69A4C45FB34E}" dt="2025-10-25T00:36:16.565" v="37" actId="20577"/>
        <pc:sldMkLst>
          <pc:docMk/>
          <pc:sldMk cId="0" sldId="276"/>
        </pc:sldMkLst>
        <pc:spChg chg="mod">
          <ac:chgData name="Allison Blackwell" userId="7Y4zoj1sqs5H+IG1uY71RyUTFRj8vI3Lj7CrwoODLF4=" providerId="None" clId="Web-{B663BD21-3B7A-4BAD-BA19-69A4C45FB34E}" dt="2025-10-25T00:36:16.565" v="37" actId="20577"/>
          <ac:spMkLst>
            <pc:docMk/>
            <pc:sldMk cId="0" sldId="276"/>
            <ac:spMk id="210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Google Shape;208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3" name="Google Shape;123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5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5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>
                <a:solidFill>
                  <a:schemeClr val="lt1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25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5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5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4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34"/>
          <p:cNvSpPr txBox="1">
            <a:spLocks noGrp="1"/>
          </p:cNvSpPr>
          <p:nvPr>
            <p:ph type="body" idx="1"/>
          </p:nvPr>
        </p:nvSpPr>
        <p:spPr>
          <a:xfrm rot="5400000">
            <a:off x="3833019" y="-1623218"/>
            <a:ext cx="4525963" cy="109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34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4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34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5"/>
          <p:cNvSpPr txBox="1">
            <a:spLocks noGrp="1"/>
          </p:cNvSpPr>
          <p:nvPr>
            <p:ph type="title"/>
          </p:nvPr>
        </p:nvSpPr>
        <p:spPr>
          <a:xfrm rot="5400000">
            <a:off x="7285038" y="1828802"/>
            <a:ext cx="5851525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35"/>
          <p:cNvSpPr txBox="1">
            <a:spLocks noGrp="1"/>
          </p:cNvSpPr>
          <p:nvPr>
            <p:ph type="body" idx="1"/>
          </p:nvPr>
        </p:nvSpPr>
        <p:spPr>
          <a:xfrm rot="5400000">
            <a:off x="1697038" y="-812799"/>
            <a:ext cx="5851525" cy="80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35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35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35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6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6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26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7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7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27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7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7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8"/>
          <p:cNvSpPr txBox="1"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28"/>
          <p:cNvSpPr txBox="1"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28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8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28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9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9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0" name="Google Shape;40;p29"/>
          <p:cNvSpPr txBox="1">
            <a:spLocks noGrp="1"/>
          </p:cNvSpPr>
          <p:nvPr>
            <p:ph type="body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1" name="Google Shape;41;p29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9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9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30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30"/>
          <p:cNvSpPr txBox="1"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30"/>
          <p:cNvSpPr txBox="1">
            <a:spLocks noGrp="1"/>
          </p:cNvSpPr>
          <p:nvPr>
            <p:ph type="body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8" name="Google Shape;48;p30"/>
          <p:cNvSpPr txBox="1">
            <a:spLocks noGrp="1"/>
          </p:cNvSpPr>
          <p:nvPr>
            <p:ph type="body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30"/>
          <p:cNvSpPr txBox="1">
            <a:spLocks noGrp="1"/>
          </p:cNvSpPr>
          <p:nvPr>
            <p:ph type="body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0" name="Google Shape;50;p30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0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0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31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3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3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2"/>
          <p:cNvSpPr txBox="1"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2"/>
          <p:cNvSpPr txBox="1">
            <a:spLocks noGrp="1"/>
          </p:cNvSpPr>
          <p:nvPr>
            <p:ph type="body"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32"/>
          <p:cNvSpPr txBox="1">
            <a:spLocks noGrp="1"/>
          </p:cNvSpPr>
          <p:nvPr>
            <p:ph type="body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2" name="Google Shape;62;p3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3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3"/>
          <p:cNvSpPr txBox="1"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3"/>
          <p:cNvSpPr>
            <a:spLocks noGrp="1"/>
          </p:cNvSpPr>
          <p:nvPr>
            <p:ph type="pic" idx="2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33"/>
          <p:cNvSpPr txBox="1">
            <a:spLocks noGrp="1"/>
          </p:cNvSpPr>
          <p:nvPr>
            <p:ph type="body" idx="1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9" name="Google Shape;69;p33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3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33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4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4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4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4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4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 txBox="1">
            <a:spLocks noGrp="1"/>
          </p:cNvSpPr>
          <p:nvPr>
            <p:ph type="ctrTitle"/>
          </p:nvPr>
        </p:nvSpPr>
        <p:spPr>
          <a:xfrm>
            <a:off x="1905000" y="1143001"/>
            <a:ext cx="8458200" cy="1698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Calibri"/>
              <a:buNone/>
            </a:pPr>
            <a:r>
              <a:rPr lang="en-US" sz="8000">
                <a:solidFill>
                  <a:schemeClr val="dk1"/>
                </a:solidFill>
              </a:rPr>
              <a:t>REIGN OF CHRIST</a:t>
            </a:r>
            <a:endParaRPr/>
          </a:p>
        </p:txBody>
      </p:sp>
      <p:sp>
        <p:nvSpPr>
          <p:cNvPr id="89" name="Google Shape;89;p1"/>
          <p:cNvSpPr txBox="1">
            <a:spLocks noGrp="1"/>
          </p:cNvSpPr>
          <p:nvPr>
            <p:ph type="subTitle" idx="1"/>
          </p:nvPr>
        </p:nvSpPr>
        <p:spPr>
          <a:xfrm>
            <a:off x="2819400" y="3429000"/>
            <a:ext cx="64008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None/>
            </a:pPr>
            <a:r>
              <a:rPr lang="en-US" sz="5400" i="1">
                <a:solidFill>
                  <a:schemeClr val="dk1"/>
                </a:solidFill>
              </a:rPr>
              <a:t>Year B</a:t>
            </a:r>
            <a:endParaRPr/>
          </a:p>
        </p:txBody>
      </p:sp>
      <p:sp>
        <p:nvSpPr>
          <p:cNvPr id="90" name="Google Shape;90;p1"/>
          <p:cNvSpPr/>
          <p:nvPr/>
        </p:nvSpPr>
        <p:spPr>
          <a:xfrm>
            <a:off x="1866900" y="5396806"/>
            <a:ext cx="8458200" cy="1384995"/>
          </a:xfrm>
          <a:prstGeom prst="rect">
            <a:avLst/>
          </a:prstGeom>
          <a:solidFill>
            <a:srgbClr val="302B20">
              <a:alpha val="69803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 Samuel 23:1-7 and Psalm 132:1-12, (13-18)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Daniel 7:9-10, 13-14 and Psalm 93  •  Revelation 1:4b-8  John 18:33-37  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0"/>
          <p:cNvSpPr/>
          <p:nvPr/>
        </p:nvSpPr>
        <p:spPr>
          <a:xfrm>
            <a:off x="3048000" y="1676400"/>
            <a:ext cx="6324600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Then Pilate entered the headquarters again, summoned Jesus, and asked him, "Are you the King of the Jews?"</a:t>
            </a:r>
            <a:endParaRPr/>
          </a:p>
        </p:txBody>
      </p:sp>
      <p:sp>
        <p:nvSpPr>
          <p:cNvPr id="145" name="Google Shape;145;p10"/>
          <p:cNvSpPr txBox="1"/>
          <p:nvPr/>
        </p:nvSpPr>
        <p:spPr>
          <a:xfrm>
            <a:off x="5867400" y="4267201"/>
            <a:ext cx="33528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John 18:33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1"/>
          <p:cNvSpPr txBox="1"/>
          <p:nvPr/>
        </p:nvSpPr>
        <p:spPr>
          <a:xfrm>
            <a:off x="1752600" y="6443246"/>
            <a:ext cx="876300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Christ Before Pilate Again  --  Duccio, Museo dell'Opera del Duomo, Siena, Italy</a:t>
            </a:r>
            <a:endParaRPr sz="16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1" name="Google Shape;151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05000" y="-1"/>
            <a:ext cx="8458200" cy="63333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2"/>
          <p:cNvSpPr/>
          <p:nvPr/>
        </p:nvSpPr>
        <p:spPr>
          <a:xfrm>
            <a:off x="2819400" y="2133600"/>
            <a:ext cx="6705600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Jesus answered, "Do you ask this on your own, or did others tell you about me?"</a:t>
            </a: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12"/>
          <p:cNvSpPr txBox="1"/>
          <p:nvPr/>
        </p:nvSpPr>
        <p:spPr>
          <a:xfrm>
            <a:off x="5715000" y="4267201"/>
            <a:ext cx="33528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John 18:34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3"/>
          <p:cNvSpPr txBox="1"/>
          <p:nvPr/>
        </p:nvSpPr>
        <p:spPr>
          <a:xfrm>
            <a:off x="8382000" y="5562600"/>
            <a:ext cx="1447800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Christ Before Pilate, study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Mihály Munkácsy</a:t>
            </a:r>
            <a:endParaRPr sz="16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3" name="Google Shape;163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16076" y="0"/>
            <a:ext cx="5256325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4"/>
          <p:cNvSpPr/>
          <p:nvPr/>
        </p:nvSpPr>
        <p:spPr>
          <a:xfrm>
            <a:off x="2895600" y="1905000"/>
            <a:ext cx="7010400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Pilate replied, "I am not a Jew, am I? Your own nation and the chief priests have handed you over to me. What have you done?"</a:t>
            </a: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14"/>
          <p:cNvSpPr txBox="1"/>
          <p:nvPr/>
        </p:nvSpPr>
        <p:spPr>
          <a:xfrm>
            <a:off x="6096000" y="4648201"/>
            <a:ext cx="33528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John 18:35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5"/>
          <p:cNvSpPr txBox="1"/>
          <p:nvPr/>
        </p:nvSpPr>
        <p:spPr>
          <a:xfrm>
            <a:off x="1752600" y="5382161"/>
            <a:ext cx="2209800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Christ and Pilate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Musée des beaux-arts et d'archéologie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 Châlons-en-Champagne, France</a:t>
            </a:r>
            <a:endParaRPr sz="14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5" name="Google Shape;175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38600" y="69233"/>
            <a:ext cx="5094514" cy="67195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6"/>
          <p:cNvSpPr/>
          <p:nvPr/>
        </p:nvSpPr>
        <p:spPr>
          <a:xfrm>
            <a:off x="2743200" y="1503263"/>
            <a:ext cx="7086600" cy="2862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sz="3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Jesus answered, "My kingdom does not belong to this world. If my kingdom belonged to this world, my followers would be fighting to keep me from being handed over…." </a:t>
            </a:r>
            <a:endParaRPr sz="36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16"/>
          <p:cNvSpPr txBox="1"/>
          <p:nvPr/>
        </p:nvSpPr>
        <p:spPr>
          <a:xfrm>
            <a:off x="5943600" y="4724401"/>
            <a:ext cx="33528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John 18:36a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7"/>
          <p:cNvSpPr/>
          <p:nvPr/>
        </p:nvSpPr>
        <p:spPr>
          <a:xfrm>
            <a:off x="2895600" y="2175468"/>
            <a:ext cx="6705600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"But as it is, my kingdom is not from here." Pilate asked him, "So you are a king?"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187" name="Google Shape;187;p17"/>
          <p:cNvSpPr txBox="1"/>
          <p:nvPr/>
        </p:nvSpPr>
        <p:spPr>
          <a:xfrm>
            <a:off x="6066692" y="4419601"/>
            <a:ext cx="33528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John 18:36b-37a</a:t>
            </a:r>
            <a:endParaRPr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8"/>
          <p:cNvSpPr txBox="1"/>
          <p:nvPr/>
        </p:nvSpPr>
        <p:spPr>
          <a:xfrm>
            <a:off x="1752600" y="6324600"/>
            <a:ext cx="876300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The Examination by Pilate  --  James Tissot, Brooklyn Museum, Brooklyn, NY</a:t>
            </a:r>
            <a:endParaRPr sz="16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Google Shape;193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0" y="777240"/>
            <a:ext cx="9144000" cy="53035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9"/>
          <p:cNvSpPr/>
          <p:nvPr/>
        </p:nvSpPr>
        <p:spPr>
          <a:xfrm>
            <a:off x="2819400" y="1752600"/>
            <a:ext cx="7315200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Jesus answered, "You say that I am a king. For this I was born, and for this I came into the world, to testify to the truth."</a:t>
            </a:r>
            <a:endParaRPr sz="36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19"/>
          <p:cNvSpPr txBox="1"/>
          <p:nvPr/>
        </p:nvSpPr>
        <p:spPr>
          <a:xfrm>
            <a:off x="5715000" y="4191001"/>
            <a:ext cx="33528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John 18:37b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"/>
          <p:cNvSpPr/>
          <p:nvPr/>
        </p:nvSpPr>
        <p:spPr>
          <a:xfrm>
            <a:off x="2438400" y="1828800"/>
            <a:ext cx="7620000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sz="3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"</a:t>
            </a:r>
            <a:r>
              <a:rPr lang="en-US" sz="3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One who rules over people justly</a:t>
            </a:r>
            <a:r>
              <a:rPr lang="en-US" sz="3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, …</a:t>
            </a:r>
            <a:r>
              <a:rPr lang="en-US" sz="3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dirty="0">
              <a:solidFill>
                <a:schemeClr val="lt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is like the light of morning, like the sun rising on a cloudless morning, gleaming from the rain on the grassy land."</a:t>
            </a:r>
            <a:endParaRPr sz="36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2"/>
          <p:cNvSpPr txBox="1"/>
          <p:nvPr/>
        </p:nvSpPr>
        <p:spPr>
          <a:xfrm>
            <a:off x="5715000" y="4724401"/>
            <a:ext cx="33528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2 Samuel 23:3b-4</a:t>
            </a:r>
            <a:endParaRPr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20"/>
          <p:cNvSpPr txBox="1"/>
          <p:nvPr/>
        </p:nvSpPr>
        <p:spPr>
          <a:xfrm>
            <a:off x="2514600" y="5562600"/>
            <a:ext cx="1676400" cy="1169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"What is Truth?"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Nikolai Ge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Tretyakov Gallery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Moscow, Russia</a:t>
            </a:r>
            <a:endParaRPr sz="16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5" name="Google Shape;205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52080" y="0"/>
            <a:ext cx="4996721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1"/>
          <p:cNvSpPr/>
          <p:nvPr/>
        </p:nvSpPr>
        <p:spPr>
          <a:xfrm>
            <a:off x="2895600" y="2286001"/>
            <a:ext cx="6934200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"Everyone who belongs to the truth </a:t>
            </a:r>
            <a:r>
              <a:rPr lang="en-US" sz="3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listens to my voice." </a:t>
            </a:r>
            <a:endParaRPr sz="36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p21"/>
          <p:cNvSpPr txBox="1"/>
          <p:nvPr/>
        </p:nvSpPr>
        <p:spPr>
          <a:xfrm>
            <a:off x="5867400" y="4038601"/>
            <a:ext cx="33528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John 18:37c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22"/>
          <p:cNvSpPr txBox="1"/>
          <p:nvPr/>
        </p:nvSpPr>
        <p:spPr>
          <a:xfrm>
            <a:off x="1653209" y="5791200"/>
            <a:ext cx="2209800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Sermon on the Mount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Laura James </a:t>
            </a:r>
            <a:endParaRPr/>
          </a:p>
        </p:txBody>
      </p:sp>
      <p:pic>
        <p:nvPicPr>
          <p:cNvPr id="217" name="Google Shape;217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86200" y="33130"/>
            <a:ext cx="6048953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23"/>
          <p:cNvSpPr txBox="1">
            <a:spLocks noGrp="1"/>
          </p:cNvSpPr>
          <p:nvPr>
            <p:ph type="title"/>
          </p:nvPr>
        </p:nvSpPr>
        <p:spPr>
          <a:xfrm>
            <a:off x="1981200" y="106362"/>
            <a:ext cx="8229600" cy="5032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</a:pPr>
            <a:r>
              <a:rPr lang="en-US" sz="2400" dirty="0"/>
              <a:t>Credits</a:t>
            </a:r>
            <a:endParaRPr lang="en-US" sz="2400"/>
          </a:p>
        </p:txBody>
      </p:sp>
      <p:sp>
        <p:nvSpPr>
          <p:cNvPr id="223" name="Google Shape;223;p23"/>
          <p:cNvSpPr txBox="1">
            <a:spLocks noGrp="1"/>
          </p:cNvSpPr>
          <p:nvPr>
            <p:ph type="body" idx="1"/>
          </p:nvPr>
        </p:nvSpPr>
        <p:spPr>
          <a:xfrm>
            <a:off x="1600200" y="519953"/>
            <a:ext cx="8991600" cy="62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>
              <a:spcBef>
                <a:spcPts val="0"/>
              </a:spcBef>
              <a:buNone/>
            </a:pPr>
            <a:r>
              <a:rPr lang="en-US" sz="1600">
                <a:latin typeface="Calibri"/>
                <a:ea typeface="Calibri"/>
                <a:cs typeface="Calibri"/>
                <a:sym typeface="Calibri"/>
              </a:rPr>
              <a:t>New Revised Standard Version </a:t>
            </a:r>
            <a:r>
              <a:rPr lang="en-US" sz="1600"/>
              <a:t>Updated Edition </a:t>
            </a:r>
            <a:r>
              <a:rPr lang="en-US" sz="1600">
                <a:latin typeface="Calibri"/>
                <a:ea typeface="Calibri"/>
                <a:cs typeface="Calibri"/>
                <a:sym typeface="Calibri"/>
              </a:rPr>
              <a:t>Bible, copyright </a:t>
            </a:r>
            <a:r>
              <a:rPr lang="en-US" sz="1600"/>
              <a:t>2022</a:t>
            </a:r>
            <a:r>
              <a:rPr lang="en-US" sz="1600">
                <a:latin typeface="Calibri"/>
                <a:ea typeface="Calibri"/>
                <a:cs typeface="Calibri"/>
                <a:sym typeface="Calibri"/>
              </a:rPr>
              <a:t>, Division of Christian Education of the National Council of the Churches of Christ in the United States of America. Used by permission. All rights reserved.</a:t>
            </a:r>
            <a:endParaRPr lang="en-US"/>
          </a:p>
          <a:p>
            <a:pPr marL="342900" lvl="0" indent="-342900" algn="l" rtl="0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endParaRPr sz="1600" dirty="0">
              <a:latin typeface="Calibri"/>
              <a:ea typeface="Calibri"/>
              <a:cs typeface="Calibri"/>
            </a:endParaRPr>
          </a:p>
          <a:p>
            <a:pPr marL="342900" lvl="0" indent="-342900" algn="l" rtl="0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rPr lang="en-US" sz="1600" dirty="0">
                <a:latin typeface="Calibri"/>
                <a:ea typeface="Calibri"/>
                <a:cs typeface="Calibri"/>
                <a:sym typeface="Calibri"/>
              </a:rPr>
              <a:t>https://commons.wikimedia.org/wiki/File:Georgia_O%27Keeffe,_Sunrise,_watercolor,_1916.tif</a:t>
            </a:r>
            <a:endParaRPr sz="1600"/>
          </a:p>
          <a:p>
            <a:pPr marL="342900" lvl="0" indent="-342900" algn="l" rtl="0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rPr lang="en-US" sz="1600" dirty="0">
                <a:latin typeface="Calibri"/>
                <a:ea typeface="Calibri"/>
                <a:cs typeface="Calibri"/>
                <a:sym typeface="Calibri"/>
              </a:rPr>
              <a:t>https://commons.wikimedia.org/wiki/File:The_Ancient_of_Days_-_etching_with_pen_%26_ink_wc_Whitworth_Art_Gallery_The_University_of_Manchester_UK_The_Bridgeman_Art_Library.jpg</a:t>
            </a:r>
            <a:endParaRPr sz="1600"/>
          </a:p>
          <a:p>
            <a:pPr marL="342900" lvl="0" indent="-342900" algn="l" rtl="0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rPr lang="en-US" sz="1600" dirty="0">
                <a:latin typeface="Calibri"/>
                <a:ea typeface="Calibri"/>
                <a:cs typeface="Calibri"/>
                <a:sym typeface="Calibri"/>
              </a:rPr>
              <a:t>www.JohnAugustSwanson.com – copyright 1974 by John August Swanson, Serigraph 17 ½” x 18 ½”, with permission</a:t>
            </a:r>
            <a:endParaRPr sz="1600"/>
          </a:p>
          <a:p>
            <a:pPr marL="342900" lvl="0" indent="-342900" algn="l" rtl="0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rPr lang="en-US" sz="1600" dirty="0">
                <a:latin typeface="Calibri"/>
                <a:ea typeface="Calibri"/>
                <a:cs typeface="Calibri"/>
                <a:sym typeface="Calibri"/>
              </a:rPr>
              <a:t>https://commons.wikimedia.org/wiki/File:Catacombes_chr%C3%A9tiennes,_Sousse,_23_septembre_2013,_(24).jpg- Habib </a:t>
            </a:r>
            <a:r>
              <a:rPr lang="en-US" sz="1600" err="1">
                <a:latin typeface="Calibri"/>
                <a:ea typeface="Calibri"/>
                <a:cs typeface="Calibri"/>
                <a:sym typeface="Calibri"/>
              </a:rPr>
              <a:t>M’henni</a:t>
            </a:r>
            <a:endParaRPr sz="1600">
              <a:latin typeface="Calibri"/>
              <a:ea typeface="Calibri"/>
              <a:cs typeface="Calibri"/>
            </a:endParaRPr>
          </a:p>
          <a:p>
            <a:pPr marL="342900" lvl="0" indent="-342900" algn="l" rtl="0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rPr lang="en-US" sz="1600" dirty="0">
                <a:latin typeface="Calibri"/>
                <a:ea typeface="Calibri"/>
                <a:cs typeface="Calibri"/>
                <a:sym typeface="Calibri"/>
              </a:rPr>
              <a:t>https://commons.wikimedia.org/wiki/File:Duccio_di_Buoninsegna_-_Christ_Before_Pilate_Again_(detail)_-_WGA06806.jpg</a:t>
            </a:r>
            <a:endParaRPr sz="1600"/>
          </a:p>
          <a:p>
            <a:pPr marL="342900" lvl="0" indent="-342900" algn="l" rtl="0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rPr lang="en-US" sz="1600" dirty="0">
                <a:latin typeface="Calibri"/>
                <a:ea typeface="Calibri"/>
                <a:cs typeface="Calibri"/>
                <a:sym typeface="Calibri"/>
              </a:rPr>
              <a:t>https://commons.wikimedia.org/wiki/File:Munkacsy_jesus.jpg</a:t>
            </a:r>
            <a:endParaRPr sz="1600"/>
          </a:p>
          <a:p>
            <a:pPr marL="342900" lvl="0" indent="-342900" algn="l" rtl="0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rPr lang="en-US" sz="1600" dirty="0">
                <a:latin typeface="Calibri"/>
                <a:ea typeface="Calibri"/>
                <a:cs typeface="Calibri"/>
                <a:sym typeface="Calibri"/>
              </a:rPr>
              <a:t>https://commons.wikimedia.org/wiki/File:Christ_et_Pilate_9098.JPG</a:t>
            </a:r>
            <a:endParaRPr sz="1600"/>
          </a:p>
          <a:p>
            <a:pPr marL="342900" lvl="0" indent="-342900" algn="l" rtl="0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rPr lang="en-US" sz="1600" dirty="0">
                <a:latin typeface="Calibri"/>
                <a:ea typeface="Calibri"/>
                <a:cs typeface="Calibri"/>
                <a:sym typeface="Calibri"/>
              </a:rPr>
              <a:t>https://commons.wikimedia.org/wiki/File:Jesus_Before_Pilate,_First_Interview.jpg</a:t>
            </a:r>
            <a:endParaRPr sz="1600"/>
          </a:p>
          <a:p>
            <a:pPr marL="342900" lvl="0" indent="-342900" algn="l" rtl="0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rPr lang="en-US" sz="1600" dirty="0">
                <a:latin typeface="Calibri"/>
                <a:ea typeface="Calibri"/>
                <a:cs typeface="Calibri"/>
                <a:sym typeface="Calibri"/>
              </a:rPr>
              <a:t>https://commons.wikimedia.org/wiki/File:What_is_truth.jpg</a:t>
            </a:r>
            <a:endParaRPr sz="1600"/>
          </a:p>
          <a:p>
            <a:pPr marL="342900" lvl="0" indent="-342900" algn="l" rtl="0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rPr lang="en-US" sz="1600" dirty="0">
                <a:latin typeface="Calibri"/>
                <a:ea typeface="Calibri"/>
                <a:cs typeface="Calibri"/>
                <a:sym typeface="Calibri"/>
              </a:rPr>
              <a:t>https://www.laurajamesart.com/collections/religious/</a:t>
            </a:r>
            <a:endParaRPr sz="1600"/>
          </a:p>
          <a:p>
            <a:pPr marL="342900" lvl="0" indent="-342900" algn="l" rtl="0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endParaRPr sz="1600" dirty="0">
              <a:latin typeface="Calibri"/>
              <a:ea typeface="Calibri"/>
              <a:cs typeface="Calibri"/>
            </a:endParaRPr>
          </a:p>
          <a:p>
            <a:pPr marL="342900" lvl="0" indent="-342900" algn="l" rtl="0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rPr lang="en-US" sz="1600" dirty="0">
                <a:latin typeface="Calibri"/>
                <a:ea typeface="Calibri"/>
                <a:cs typeface="Calibri"/>
                <a:sym typeface="Calibri"/>
              </a:rPr>
              <a:t>Additional descriptions can be found at the Art in the Christian Tradition image library, a service of the Vanderbilt Divinity Library, http://diglib.library.vanderbilt.edu/.  All images available via Creative Commons 3.0 License.</a:t>
            </a:r>
            <a:endParaRPr sz="1600"/>
          </a:p>
          <a:p>
            <a:pPr marL="342900" lvl="0" indent="-254000" algn="l" rtl="0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endParaRPr sz="1600" dirty="0">
              <a:latin typeface="Calibri"/>
              <a:ea typeface="Calibri"/>
              <a:cs typeface="Calibri"/>
            </a:endParaRPr>
          </a:p>
          <a:p>
            <a:pPr marL="342900" lvl="0" indent="-254000" algn="l" rtl="0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endParaRPr sz="1400"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254000" algn="l" rtl="0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endParaRPr sz="14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"/>
          <p:cNvSpPr txBox="1"/>
          <p:nvPr/>
        </p:nvSpPr>
        <p:spPr>
          <a:xfrm>
            <a:off x="1714499" y="6307723"/>
            <a:ext cx="876300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Sunrise  --  Georgia O'Keeffe, Watercolor, 1916</a:t>
            </a:r>
            <a:endParaRPr/>
          </a:p>
        </p:txBody>
      </p:sp>
      <p:pic>
        <p:nvPicPr>
          <p:cNvPr id="102" name="Google Shape;102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14638" y="381000"/>
            <a:ext cx="6481763" cy="5619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4"/>
          <p:cNvSpPr/>
          <p:nvPr/>
        </p:nvSpPr>
        <p:spPr>
          <a:xfrm>
            <a:off x="2743200" y="1905000"/>
            <a:ext cx="6858000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...an Ancient One took his throne; …the hair of his head like pure wool; his throne was fiery flames, and its wheels were burning fire.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108" name="Google Shape;108;p4"/>
          <p:cNvSpPr txBox="1"/>
          <p:nvPr/>
        </p:nvSpPr>
        <p:spPr>
          <a:xfrm>
            <a:off x="5811456" y="4572001"/>
            <a:ext cx="33528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Daniel 7:9b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5"/>
          <p:cNvSpPr txBox="1"/>
          <p:nvPr/>
        </p:nvSpPr>
        <p:spPr>
          <a:xfrm>
            <a:off x="2133600" y="4800600"/>
            <a:ext cx="1295400" cy="1815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Ancient of Days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William Blake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Whitworth Institute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Manchester, England</a:t>
            </a:r>
            <a:endParaRPr/>
          </a:p>
        </p:txBody>
      </p:sp>
      <p:pic>
        <p:nvPicPr>
          <p:cNvPr id="114" name="Google Shape;114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66648" y="0"/>
            <a:ext cx="4896353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6"/>
          <p:cNvSpPr/>
          <p:nvPr/>
        </p:nvSpPr>
        <p:spPr>
          <a:xfrm>
            <a:off x="2895600" y="2057400"/>
            <a:ext cx="6881192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The floods have lifted up, O L</a:t>
            </a:r>
            <a:r>
              <a:rPr lang="en-US" sz="2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ORD</a:t>
            </a:r>
            <a:r>
              <a:rPr lang="en-US" sz="3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, the floods have lifted up their voice; the floods lift up their roaring.</a:t>
            </a:r>
            <a:endParaRPr sz="36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6"/>
          <p:cNvSpPr txBox="1"/>
          <p:nvPr/>
        </p:nvSpPr>
        <p:spPr>
          <a:xfrm>
            <a:off x="6096000" y="4343401"/>
            <a:ext cx="33528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Psalm 93:3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7"/>
          <p:cNvSpPr txBox="1"/>
          <p:nvPr/>
        </p:nvSpPr>
        <p:spPr>
          <a:xfrm>
            <a:off x="1630680" y="5334000"/>
            <a:ext cx="1676400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The Waters Recede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Noah Triptych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John August Swanson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Serigraph, 1974</a:t>
            </a:r>
            <a:endParaRPr/>
          </a:p>
        </p:txBody>
      </p:sp>
      <p:pic>
        <p:nvPicPr>
          <p:cNvPr id="127" name="Google Shape;127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29000" y="9084"/>
            <a:ext cx="7132320" cy="68489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8"/>
          <p:cNvSpPr/>
          <p:nvPr/>
        </p:nvSpPr>
        <p:spPr>
          <a:xfrm>
            <a:off x="2895600" y="1905000"/>
            <a:ext cx="7086600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"I am the Alpha and the Omega," says the Lord God, who is and who was and who is to come, the Almighty.</a:t>
            </a: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8"/>
          <p:cNvSpPr txBox="1"/>
          <p:nvPr/>
        </p:nvSpPr>
        <p:spPr>
          <a:xfrm>
            <a:off x="5791200" y="4419601"/>
            <a:ext cx="33528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Revelation 1:8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9"/>
          <p:cNvSpPr txBox="1"/>
          <p:nvPr/>
        </p:nvSpPr>
        <p:spPr>
          <a:xfrm>
            <a:off x="1524000" y="5334001"/>
            <a:ext cx="2209800" cy="1169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Christ Monogram with Alpha and Omega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Christian Catacombs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rPr>
              <a:t>Sousse, Tunisia</a:t>
            </a:r>
            <a:endParaRPr sz="16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9" name="Google Shape;139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26960" y="0"/>
            <a:ext cx="676484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First Sunday after Christmas Day Year A">
  <a:themeElements>
    <a:clrScheme name="Custom 1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2F2F2"/>
      </a:hlink>
      <a:folHlink>
        <a:srgbClr val="FFFF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23</Slides>
  <Notes>23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First Sunday after Christmas Day Year A</vt:lpstr>
      <vt:lpstr>REIGN OF CHRIST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Credits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Anne</dc:creator>
  <cp:revision>28</cp:revision>
  <dcterms:created xsi:type="dcterms:W3CDTF">2016-08-31T16:46:43Z</dcterms:created>
  <dcterms:modified xsi:type="dcterms:W3CDTF">2025-10-25T00:36:19Z</dcterms:modified>
</cp:coreProperties>
</file>