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383" r:id="rId5"/>
    <p:sldId id="384" r:id="rId6"/>
    <p:sldId id="385" r:id="rId7"/>
    <p:sldId id="386" r:id="rId8"/>
    <p:sldId id="387" r:id="rId9"/>
    <p:sldId id="408" r:id="rId10"/>
    <p:sldId id="409" r:id="rId11"/>
    <p:sldId id="390" r:id="rId12"/>
    <p:sldId id="391" r:id="rId13"/>
    <p:sldId id="392" r:id="rId14"/>
    <p:sldId id="393" r:id="rId15"/>
    <p:sldId id="394" r:id="rId16"/>
    <p:sldId id="395" r:id="rId17"/>
    <p:sldId id="396" r:id="rId18"/>
    <p:sldId id="397" r:id="rId19"/>
    <p:sldId id="398" r:id="rId20"/>
    <p:sldId id="399" r:id="rId21"/>
    <p:sldId id="400" r:id="rId22"/>
    <p:sldId id="401" r:id="rId23"/>
    <p:sldId id="402"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5442"/>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2C2A63-0566-4042-89BD-DD8CEA64D1C1}" v="110" dt="2025-10-29T15:16:14.8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58" y="58"/>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475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82C2A63-0566-4042-89BD-DD8CEA64D1C1}"/>
    <pc:docChg chg="modSld">
      <pc:chgData name="Allison Blackwell" userId="7Y4zoj1sqs5H+IG1uY71RyUTFRj8vI3Lj7CrwoODLF4=" providerId="None" clId="Web-{982C2A63-0566-4042-89BD-DD8CEA64D1C1}" dt="2025-10-29T15:16:14.800" v="47" actId="20577"/>
      <pc:docMkLst>
        <pc:docMk/>
      </pc:docMkLst>
      <pc:sldChg chg="modSp">
        <pc:chgData name="Allison Blackwell" userId="7Y4zoj1sqs5H+IG1uY71RyUTFRj8vI3Lj7CrwoODLF4=" providerId="None" clId="Web-{982C2A63-0566-4042-89BD-DD8CEA64D1C1}" dt="2025-10-29T15:10:09.145" v="8" actId="20577"/>
        <pc:sldMkLst>
          <pc:docMk/>
          <pc:sldMk cId="0" sldId="282"/>
        </pc:sldMkLst>
        <pc:spChg chg="mod">
          <ac:chgData name="Allison Blackwell" userId="7Y4zoj1sqs5H+IG1uY71RyUTFRj8vI3Lj7CrwoODLF4=" providerId="None" clId="Web-{982C2A63-0566-4042-89BD-DD8CEA64D1C1}" dt="2025-10-29T15:10:02.645" v="7" actId="20577"/>
          <ac:spMkLst>
            <pc:docMk/>
            <pc:sldMk cId="0" sldId="282"/>
            <ac:spMk id="2" creationId="{00000000-0000-0000-0000-000000000000}"/>
          </ac:spMkLst>
        </pc:spChg>
        <pc:spChg chg="mod">
          <ac:chgData name="Allison Blackwell" userId="7Y4zoj1sqs5H+IG1uY71RyUTFRj8vI3Lj7CrwoODLF4=" providerId="None" clId="Web-{982C2A63-0566-4042-89BD-DD8CEA64D1C1}" dt="2025-10-29T15:10:09.145" v="8" actId="20577"/>
          <ac:spMkLst>
            <pc:docMk/>
            <pc:sldMk cId="0" sldId="282"/>
            <ac:spMk id="4" creationId="{00000000-0000-0000-0000-000000000000}"/>
          </ac:spMkLst>
        </pc:spChg>
      </pc:sldChg>
      <pc:sldChg chg="modSp">
        <pc:chgData name="Allison Blackwell" userId="7Y4zoj1sqs5H+IG1uY71RyUTFRj8vI3Lj7CrwoODLF4=" providerId="None" clId="Web-{982C2A63-0566-4042-89BD-DD8CEA64D1C1}" dt="2025-10-29T15:10:38.257" v="11" actId="20577"/>
        <pc:sldMkLst>
          <pc:docMk/>
          <pc:sldMk cId="0" sldId="383"/>
        </pc:sldMkLst>
        <pc:spChg chg="mod">
          <ac:chgData name="Allison Blackwell" userId="7Y4zoj1sqs5H+IG1uY71RyUTFRj8vI3Lj7CrwoODLF4=" providerId="None" clId="Web-{982C2A63-0566-4042-89BD-DD8CEA64D1C1}" dt="2025-10-29T15:10:35.928" v="10" actId="20577"/>
          <ac:spMkLst>
            <pc:docMk/>
            <pc:sldMk cId="0" sldId="383"/>
            <ac:spMk id="2" creationId="{00000000-0000-0000-0000-000000000000}"/>
          </ac:spMkLst>
        </pc:spChg>
        <pc:spChg chg="mod">
          <ac:chgData name="Allison Blackwell" userId="7Y4zoj1sqs5H+IG1uY71RyUTFRj8vI3Lj7CrwoODLF4=" providerId="None" clId="Web-{982C2A63-0566-4042-89BD-DD8CEA64D1C1}" dt="2025-10-29T15:10:38.257" v="11" actId="20577"/>
          <ac:spMkLst>
            <pc:docMk/>
            <pc:sldMk cId="0" sldId="383"/>
            <ac:spMk id="5" creationId="{00000000-0000-0000-0000-000000000000}"/>
          </ac:spMkLst>
        </pc:spChg>
      </pc:sldChg>
      <pc:sldChg chg="modSp">
        <pc:chgData name="Allison Blackwell" userId="7Y4zoj1sqs5H+IG1uY71RyUTFRj8vI3Lj7CrwoODLF4=" providerId="None" clId="Web-{982C2A63-0566-4042-89BD-DD8CEA64D1C1}" dt="2025-10-29T15:11:20.306" v="14" actId="20577"/>
        <pc:sldMkLst>
          <pc:docMk/>
          <pc:sldMk cId="0" sldId="385"/>
        </pc:sldMkLst>
        <pc:spChg chg="mod">
          <ac:chgData name="Allison Blackwell" userId="7Y4zoj1sqs5H+IG1uY71RyUTFRj8vI3Lj7CrwoODLF4=" providerId="None" clId="Web-{982C2A63-0566-4042-89BD-DD8CEA64D1C1}" dt="2025-10-29T15:11:20.306" v="14" actId="20577"/>
          <ac:spMkLst>
            <pc:docMk/>
            <pc:sldMk cId="0" sldId="385"/>
            <ac:spMk id="2" creationId="{00000000-0000-0000-0000-000000000000}"/>
          </ac:spMkLst>
        </pc:spChg>
      </pc:sldChg>
      <pc:sldChg chg="modSp">
        <pc:chgData name="Allison Blackwell" userId="7Y4zoj1sqs5H+IG1uY71RyUTFRj8vI3Lj7CrwoODLF4=" providerId="None" clId="Web-{982C2A63-0566-4042-89BD-DD8CEA64D1C1}" dt="2025-10-29T15:11:52.136" v="16" actId="14100"/>
        <pc:sldMkLst>
          <pc:docMk/>
          <pc:sldMk cId="0" sldId="387"/>
        </pc:sldMkLst>
        <pc:spChg chg="mod">
          <ac:chgData name="Allison Blackwell" userId="7Y4zoj1sqs5H+IG1uY71RyUTFRj8vI3Lj7CrwoODLF4=" providerId="None" clId="Web-{982C2A63-0566-4042-89BD-DD8CEA64D1C1}" dt="2025-10-29T15:11:52.136" v="16" actId="14100"/>
          <ac:spMkLst>
            <pc:docMk/>
            <pc:sldMk cId="0" sldId="387"/>
            <ac:spMk id="2" creationId="{00000000-0000-0000-0000-000000000000}"/>
          </ac:spMkLst>
        </pc:spChg>
      </pc:sldChg>
      <pc:sldChg chg="modSp">
        <pc:chgData name="Allison Blackwell" userId="7Y4zoj1sqs5H+IG1uY71RyUTFRj8vI3Lj7CrwoODLF4=" providerId="None" clId="Web-{982C2A63-0566-4042-89BD-DD8CEA64D1C1}" dt="2025-10-29T15:13:39.546" v="35" actId="20577"/>
        <pc:sldMkLst>
          <pc:docMk/>
          <pc:sldMk cId="0" sldId="391"/>
        </pc:sldMkLst>
        <pc:spChg chg="mod">
          <ac:chgData name="Allison Blackwell" userId="7Y4zoj1sqs5H+IG1uY71RyUTFRj8vI3Lj7CrwoODLF4=" providerId="None" clId="Web-{982C2A63-0566-4042-89BD-DD8CEA64D1C1}" dt="2025-10-29T15:13:28.764" v="31" actId="20577"/>
          <ac:spMkLst>
            <pc:docMk/>
            <pc:sldMk cId="0" sldId="391"/>
            <ac:spMk id="2" creationId="{00000000-0000-0000-0000-000000000000}"/>
          </ac:spMkLst>
        </pc:spChg>
        <pc:spChg chg="mod">
          <ac:chgData name="Allison Blackwell" userId="7Y4zoj1sqs5H+IG1uY71RyUTFRj8vI3Lj7CrwoODLF4=" providerId="None" clId="Web-{982C2A63-0566-4042-89BD-DD8CEA64D1C1}" dt="2025-10-29T15:13:39.546" v="35" actId="20577"/>
          <ac:spMkLst>
            <pc:docMk/>
            <pc:sldMk cId="0" sldId="391"/>
            <ac:spMk id="5" creationId="{00000000-0000-0000-0000-000000000000}"/>
          </ac:spMkLst>
        </pc:spChg>
      </pc:sldChg>
      <pc:sldChg chg="modSp">
        <pc:chgData name="Allison Blackwell" userId="7Y4zoj1sqs5H+IG1uY71RyUTFRj8vI3Lj7CrwoODLF4=" providerId="None" clId="Web-{982C2A63-0566-4042-89BD-DD8CEA64D1C1}" dt="2025-10-29T15:14:07.375" v="37" actId="20577"/>
        <pc:sldMkLst>
          <pc:docMk/>
          <pc:sldMk cId="0" sldId="393"/>
        </pc:sldMkLst>
        <pc:spChg chg="mod">
          <ac:chgData name="Allison Blackwell" userId="7Y4zoj1sqs5H+IG1uY71RyUTFRj8vI3Lj7CrwoODLF4=" providerId="None" clId="Web-{982C2A63-0566-4042-89BD-DD8CEA64D1C1}" dt="2025-10-29T15:14:07.375" v="37" actId="20577"/>
          <ac:spMkLst>
            <pc:docMk/>
            <pc:sldMk cId="0" sldId="393"/>
            <ac:spMk id="2" creationId="{00000000-0000-0000-0000-000000000000}"/>
          </ac:spMkLst>
        </pc:spChg>
      </pc:sldChg>
      <pc:sldChg chg="modSp">
        <pc:chgData name="Allison Blackwell" userId="7Y4zoj1sqs5H+IG1uY71RyUTFRj8vI3Lj7CrwoODLF4=" providerId="None" clId="Web-{982C2A63-0566-4042-89BD-DD8CEA64D1C1}" dt="2025-10-29T15:14:41.485" v="40" actId="20577"/>
        <pc:sldMkLst>
          <pc:docMk/>
          <pc:sldMk cId="0" sldId="395"/>
        </pc:sldMkLst>
        <pc:spChg chg="mod">
          <ac:chgData name="Allison Blackwell" userId="7Y4zoj1sqs5H+IG1uY71RyUTFRj8vI3Lj7CrwoODLF4=" providerId="None" clId="Web-{982C2A63-0566-4042-89BD-DD8CEA64D1C1}" dt="2025-10-29T15:14:38.001" v="39" actId="20577"/>
          <ac:spMkLst>
            <pc:docMk/>
            <pc:sldMk cId="0" sldId="395"/>
            <ac:spMk id="2" creationId="{00000000-0000-0000-0000-000000000000}"/>
          </ac:spMkLst>
        </pc:spChg>
        <pc:spChg chg="mod">
          <ac:chgData name="Allison Blackwell" userId="7Y4zoj1sqs5H+IG1uY71RyUTFRj8vI3Lj7CrwoODLF4=" providerId="None" clId="Web-{982C2A63-0566-4042-89BD-DD8CEA64D1C1}" dt="2025-10-29T15:14:41.485" v="40" actId="20577"/>
          <ac:spMkLst>
            <pc:docMk/>
            <pc:sldMk cId="0" sldId="395"/>
            <ac:spMk id="5" creationId="{00000000-0000-0000-0000-000000000000}"/>
          </ac:spMkLst>
        </pc:spChg>
      </pc:sldChg>
      <pc:sldChg chg="modSp">
        <pc:chgData name="Allison Blackwell" userId="7Y4zoj1sqs5H+IG1uY71RyUTFRj8vI3Lj7CrwoODLF4=" providerId="None" clId="Web-{982C2A63-0566-4042-89BD-DD8CEA64D1C1}" dt="2025-10-29T15:15:23.440" v="42" actId="20577"/>
        <pc:sldMkLst>
          <pc:docMk/>
          <pc:sldMk cId="0" sldId="397"/>
        </pc:sldMkLst>
        <pc:spChg chg="mod">
          <ac:chgData name="Allison Blackwell" userId="7Y4zoj1sqs5H+IG1uY71RyUTFRj8vI3Lj7CrwoODLF4=" providerId="None" clId="Web-{982C2A63-0566-4042-89BD-DD8CEA64D1C1}" dt="2025-10-29T15:15:23.440" v="42" actId="20577"/>
          <ac:spMkLst>
            <pc:docMk/>
            <pc:sldMk cId="0" sldId="397"/>
            <ac:spMk id="2" creationId="{00000000-0000-0000-0000-000000000000}"/>
          </ac:spMkLst>
        </pc:spChg>
      </pc:sldChg>
      <pc:sldChg chg="modSp">
        <pc:chgData name="Allison Blackwell" userId="7Y4zoj1sqs5H+IG1uY71RyUTFRj8vI3Lj7CrwoODLF4=" providerId="None" clId="Web-{982C2A63-0566-4042-89BD-DD8CEA64D1C1}" dt="2025-10-29T15:15:59.565" v="46" actId="20577"/>
        <pc:sldMkLst>
          <pc:docMk/>
          <pc:sldMk cId="0" sldId="399"/>
        </pc:sldMkLst>
        <pc:spChg chg="mod">
          <ac:chgData name="Allison Blackwell" userId="7Y4zoj1sqs5H+IG1uY71RyUTFRj8vI3Lj7CrwoODLF4=" providerId="None" clId="Web-{982C2A63-0566-4042-89BD-DD8CEA64D1C1}" dt="2025-10-29T15:15:59.565" v="46" actId="20577"/>
          <ac:spMkLst>
            <pc:docMk/>
            <pc:sldMk cId="0" sldId="399"/>
            <ac:spMk id="2" creationId="{00000000-0000-0000-0000-000000000000}"/>
          </ac:spMkLst>
        </pc:spChg>
      </pc:sldChg>
      <pc:sldChg chg="modSp">
        <pc:chgData name="Allison Blackwell" userId="7Y4zoj1sqs5H+IG1uY71RyUTFRj8vI3Lj7CrwoODLF4=" providerId="None" clId="Web-{982C2A63-0566-4042-89BD-DD8CEA64D1C1}" dt="2025-10-29T15:16:14.800" v="47" actId="20577"/>
        <pc:sldMkLst>
          <pc:docMk/>
          <pc:sldMk cId="0" sldId="401"/>
        </pc:sldMkLst>
        <pc:spChg chg="mod">
          <ac:chgData name="Allison Blackwell" userId="7Y4zoj1sqs5H+IG1uY71RyUTFRj8vI3Lj7CrwoODLF4=" providerId="None" clId="Web-{982C2A63-0566-4042-89BD-DD8CEA64D1C1}" dt="2025-10-29T15:16:14.800" v="47" actId="20577"/>
          <ac:spMkLst>
            <pc:docMk/>
            <pc:sldMk cId="0" sldId="401"/>
            <ac:spMk id="2" creationId="{00000000-0000-0000-0000-000000000000}"/>
          </ac:spMkLst>
        </pc:spChg>
      </pc:sldChg>
      <pc:sldChg chg="modSp">
        <pc:chgData name="Allison Blackwell" userId="7Y4zoj1sqs5H+IG1uY71RyUTFRj8vI3Lj7CrwoODLF4=" providerId="None" clId="Web-{982C2A63-0566-4042-89BD-DD8CEA64D1C1}" dt="2025-10-29T15:12:52.841" v="24" actId="20577"/>
        <pc:sldMkLst>
          <pc:docMk/>
          <pc:sldMk cId="2368290017" sldId="409"/>
        </pc:sldMkLst>
        <pc:spChg chg="mod">
          <ac:chgData name="Allison Blackwell" userId="7Y4zoj1sqs5H+IG1uY71RyUTFRj8vI3Lj7CrwoODLF4=" providerId="None" clId="Web-{982C2A63-0566-4042-89BD-DD8CEA64D1C1}" dt="2025-10-29T15:12:42.528" v="22" actId="20577"/>
          <ac:spMkLst>
            <pc:docMk/>
            <pc:sldMk cId="2368290017" sldId="409"/>
            <ac:spMk id="2" creationId="{00000000-0000-0000-0000-000000000000}"/>
          </ac:spMkLst>
        </pc:spChg>
        <pc:spChg chg="mod">
          <ac:chgData name="Allison Blackwell" userId="7Y4zoj1sqs5H+IG1uY71RyUTFRj8vI3Lj7CrwoODLF4=" providerId="None" clId="Web-{982C2A63-0566-4042-89BD-DD8CEA64D1C1}" dt="2025-10-29T15:12:52.841" v="24" actId="20577"/>
          <ac:spMkLst>
            <pc:docMk/>
            <pc:sldMk cId="2368290017" sldId="409"/>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10/29/2025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5</a:t>
            </a:fld>
            <a:endParaRPr lang="en-US"/>
          </a:p>
        </p:txBody>
      </p:sp>
    </p:spTree>
    <p:extLst>
      <p:ext uri="{BB962C8B-B14F-4D97-AF65-F5344CB8AC3E}">
        <p14:creationId xmlns:p14="http://schemas.microsoft.com/office/powerpoint/2010/main" val="3603876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15</a:t>
            </a:fld>
            <a:endParaRPr lang="en-US"/>
          </a:p>
        </p:txBody>
      </p:sp>
    </p:spTree>
    <p:extLst>
      <p:ext uri="{BB962C8B-B14F-4D97-AF65-F5344CB8AC3E}">
        <p14:creationId xmlns:p14="http://schemas.microsoft.com/office/powerpoint/2010/main" val="2219368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19</a:t>
            </a:fld>
            <a:endParaRPr lang="en-US"/>
          </a:p>
        </p:txBody>
      </p:sp>
    </p:spTree>
    <p:extLst>
      <p:ext uri="{BB962C8B-B14F-4D97-AF65-F5344CB8AC3E}">
        <p14:creationId xmlns:p14="http://schemas.microsoft.com/office/powerpoint/2010/main" val="3102003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21</a:t>
            </a:fld>
            <a:endParaRPr lang="en-US"/>
          </a:p>
        </p:txBody>
      </p:sp>
    </p:spTree>
    <p:extLst>
      <p:ext uri="{BB962C8B-B14F-4D97-AF65-F5344CB8AC3E}">
        <p14:creationId xmlns:p14="http://schemas.microsoft.com/office/powerpoint/2010/main" val="3377712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10/29/2025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40560" y="995413"/>
            <a:ext cx="8458200" cy="1698625"/>
          </a:xfrm>
        </p:spPr>
        <p:txBody>
          <a:bodyPr>
            <a:noAutofit/>
          </a:bodyPr>
          <a:lstStyle/>
          <a:p>
            <a:r>
              <a:rPr lang="en-US" sz="8800" dirty="0"/>
              <a:t>Seventh Sunday after Pentecost</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1905000" y="5737124"/>
            <a:ext cx="8305800" cy="954107"/>
          </a:xfrm>
          <a:prstGeom prst="rect">
            <a:avLst/>
          </a:prstGeom>
          <a:solidFill>
            <a:srgbClr val="635442">
              <a:alpha val="70000"/>
            </a:srgbClr>
          </a:solidFill>
        </p:spPr>
        <p:txBody>
          <a:bodyPr wrap="square">
            <a:spAutoFit/>
          </a:bodyPr>
          <a:lstStyle/>
          <a:p>
            <a:pPr algn="ctr"/>
            <a:r>
              <a:rPr lang="en-US" sz="2800" dirty="0"/>
              <a:t>2 Samuel 5:1-5, 9-10 and Psalm 48  •  Ezekiel 2:1-5 and Psalm 123  •  2 Corinthians 12:2-10  •  Mark 6:1-13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58876"/>
            <a:ext cx="6934200" cy="2308324"/>
          </a:xfrm>
          <a:prstGeom prst="rect">
            <a:avLst/>
          </a:prstGeom>
        </p:spPr>
        <p:txBody>
          <a:bodyPr wrap="square" lIns="91440" tIns="45720" rIns="91440" bIns="45720" anchor="t">
            <a:spAutoFit/>
          </a:bodyPr>
          <a:lstStyle/>
          <a:p>
            <a:r>
              <a:rPr lang="en-US" sz="3600" dirty="0"/>
              <a:t>...I appealed to the Lord…, but he said to me, "My grace is sufficient for you, for power is made perfect in weakness."</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2 Corinthians 12:8b-9a</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4876801"/>
            <a:ext cx="1524000" cy="1600438"/>
          </a:xfrm>
          <a:prstGeom prst="rect">
            <a:avLst/>
          </a:prstGeom>
          <a:noFill/>
        </p:spPr>
        <p:txBody>
          <a:bodyPr wrap="square" rtlCol="0">
            <a:spAutoFit/>
          </a:bodyPr>
          <a:lstStyle/>
          <a:p>
            <a:pPr algn="ctr"/>
            <a:r>
              <a:rPr lang="en-US" sz="1400" dirty="0">
                <a:solidFill>
                  <a:schemeClr val="tx1">
                    <a:lumMod val="95000"/>
                  </a:schemeClr>
                </a:solidFill>
              </a:rPr>
              <a:t>Proud – Strong – Visible</a:t>
            </a:r>
          </a:p>
          <a:p>
            <a:pPr algn="ctr"/>
            <a:endParaRPr lang="en-US" sz="1400" dirty="0">
              <a:solidFill>
                <a:schemeClr val="tx1">
                  <a:lumMod val="95000"/>
                </a:schemeClr>
              </a:solidFill>
            </a:endParaRPr>
          </a:p>
          <a:p>
            <a:pPr algn="ctr"/>
            <a:r>
              <a:rPr lang="en-US" sz="1400" dirty="0">
                <a:solidFill>
                  <a:schemeClr val="tx1">
                    <a:lumMod val="95000"/>
                  </a:schemeClr>
                </a:solidFill>
              </a:rPr>
              <a:t>Disability Rights March</a:t>
            </a:r>
          </a:p>
          <a:p>
            <a:pPr algn="ctr"/>
            <a:r>
              <a:rPr lang="en-US" sz="1400" dirty="0">
                <a:solidFill>
                  <a:schemeClr val="tx1">
                    <a:lumMod val="95000"/>
                  </a:schemeClr>
                </a:solidFill>
              </a:rPr>
              <a:t>Oslo,</a:t>
            </a:r>
          </a:p>
          <a:p>
            <a:pPr algn="ctr"/>
            <a:r>
              <a:rPr lang="en-US" sz="1400" dirty="0">
                <a:solidFill>
                  <a:schemeClr val="tx1">
                    <a:lumMod val="95000"/>
                  </a:schemeClr>
                </a:solidFill>
              </a:rPr>
              <a:t>Norway</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40084E94-F34B-4D2F-AD8A-38CDDF6DD8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61742" y="36871"/>
            <a:ext cx="7206258"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05000"/>
            <a:ext cx="6858000" cy="2308324"/>
          </a:xfrm>
          <a:prstGeom prst="rect">
            <a:avLst/>
          </a:prstGeom>
        </p:spPr>
        <p:txBody>
          <a:bodyPr wrap="square" lIns="91440" tIns="45720" rIns="91440" bIns="45720" anchor="t">
            <a:spAutoFit/>
          </a:bodyPr>
          <a:lstStyle/>
          <a:p>
            <a:r>
              <a:rPr lang="en-US" sz="3600" dirty="0"/>
              <a:t>He…came to his hometown, and his disciples followed him. On the Sabbath he began to teach in the synagogue…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Mark 6: 1b-2a</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324600"/>
            <a:ext cx="8763000" cy="338554"/>
          </a:xfrm>
          <a:prstGeom prst="rect">
            <a:avLst/>
          </a:prstGeom>
          <a:noFill/>
        </p:spPr>
        <p:txBody>
          <a:bodyPr wrap="square" rtlCol="0">
            <a:spAutoFit/>
          </a:bodyPr>
          <a:lstStyle/>
          <a:p>
            <a:pPr algn="ctr"/>
            <a:r>
              <a:rPr lang="it-IT" sz="1600" dirty="0">
                <a:solidFill>
                  <a:schemeClr val="tx1">
                    <a:lumMod val="95000"/>
                  </a:schemeClr>
                </a:solidFill>
              </a:rPr>
              <a:t>Christ Preaching in the Temple  --  Guercino,  J. Paul Getty Museum, Los Angeles, CA</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17319464-646A-487B-947D-599FEF7DE7C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381000"/>
            <a:ext cx="9144000" cy="57150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05100" y="1905000"/>
            <a:ext cx="6781800" cy="2308324"/>
          </a:xfrm>
          <a:prstGeom prst="rect">
            <a:avLst/>
          </a:prstGeom>
        </p:spPr>
        <p:txBody>
          <a:bodyPr wrap="square" lIns="91440" tIns="45720" rIns="91440" bIns="45720" anchor="t">
            <a:spAutoFit/>
          </a:bodyPr>
          <a:lstStyle/>
          <a:p>
            <a:r>
              <a:rPr lang="en-US" sz="3600" dirty="0"/>
              <a:t>…many who heard him were astounded. They said, "Where did this man get all this? … Is not this the carpenter, the son of Mary…?</a:t>
            </a:r>
            <a:endParaRPr lang="en-US" sz="3600" dirty="0">
              <a:cs typeface="Arial" pitchFamily="34" charset="0"/>
            </a:endParaRPr>
          </a:p>
        </p:txBody>
      </p:sp>
      <p:sp>
        <p:nvSpPr>
          <p:cNvPr id="5" name="TextBox 4"/>
          <p:cNvSpPr txBox="1"/>
          <p:nvPr/>
        </p:nvSpPr>
        <p:spPr>
          <a:xfrm>
            <a:off x="55626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6:2b, 3a</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46045" y="6324600"/>
            <a:ext cx="8763000" cy="338554"/>
          </a:xfrm>
          <a:prstGeom prst="rect">
            <a:avLst/>
          </a:prstGeom>
          <a:noFill/>
        </p:spPr>
        <p:txBody>
          <a:bodyPr wrap="square" rtlCol="0">
            <a:spAutoFit/>
          </a:bodyPr>
          <a:lstStyle/>
          <a:p>
            <a:pPr algn="ctr"/>
            <a:r>
              <a:rPr lang="en-US" sz="1600" dirty="0">
                <a:solidFill>
                  <a:schemeClr val="tx1">
                    <a:lumMod val="95000"/>
                  </a:schemeClr>
                </a:solidFill>
              </a:rPr>
              <a:t>Jesus as a Child in Nazareth  --  JESUS MAFA</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F5320E5A-A1D3-42D3-8739-9CFDF465EF18}"/>
              </a:ext>
            </a:extLst>
          </p:cNvPr>
          <p:cNvPicPr>
            <a:picLocks noChangeAspect="1"/>
          </p:cNvPicPr>
          <p:nvPr/>
        </p:nvPicPr>
        <p:blipFill>
          <a:blip r:embed="rId3"/>
          <a:stretch>
            <a:fillRect/>
          </a:stretch>
        </p:blipFill>
        <p:spPr>
          <a:xfrm>
            <a:off x="1676401" y="152400"/>
            <a:ext cx="8832645" cy="58674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9800"/>
            <a:ext cx="7086600" cy="1754326"/>
          </a:xfrm>
          <a:prstGeom prst="rect">
            <a:avLst/>
          </a:prstGeom>
        </p:spPr>
        <p:txBody>
          <a:bodyPr wrap="square" lIns="91440" tIns="45720" rIns="91440" bIns="45720" anchor="t">
            <a:spAutoFit/>
          </a:bodyPr>
          <a:lstStyle/>
          <a:p>
            <a:r>
              <a:rPr lang="en-US" sz="3600" dirty="0"/>
              <a:t>Then Jesus said to them, "Prophets are not without honor, except in their hometown…"</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Mark 6:4a</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257800"/>
            <a:ext cx="2133600" cy="1323439"/>
          </a:xfrm>
          <a:prstGeom prst="rect">
            <a:avLst/>
          </a:prstGeom>
          <a:noFill/>
        </p:spPr>
        <p:txBody>
          <a:bodyPr wrap="square" rtlCol="0">
            <a:spAutoFit/>
          </a:bodyPr>
          <a:lstStyle/>
          <a:p>
            <a:pPr algn="ctr"/>
            <a:r>
              <a:rPr lang="en-US" sz="1600" dirty="0">
                <a:solidFill>
                  <a:schemeClr val="tx1">
                    <a:lumMod val="95000"/>
                  </a:schemeClr>
                </a:solidFill>
              </a:rPr>
              <a:t>Sojourner Truth</a:t>
            </a:r>
          </a:p>
          <a:p>
            <a:pPr algn="ctr"/>
            <a:endParaRPr lang="en-US" sz="1600" dirty="0">
              <a:solidFill>
                <a:schemeClr val="tx1">
                  <a:lumMod val="95000"/>
                </a:schemeClr>
              </a:solidFill>
            </a:endParaRPr>
          </a:p>
          <a:p>
            <a:pPr algn="ctr"/>
            <a:r>
              <a:rPr lang="en-US" sz="1600" dirty="0">
                <a:solidFill>
                  <a:schemeClr val="tx1">
                    <a:lumMod val="95000"/>
                  </a:schemeClr>
                </a:solidFill>
              </a:rPr>
              <a:t>National Portrait Gallery</a:t>
            </a:r>
          </a:p>
          <a:p>
            <a:pPr algn="ctr"/>
            <a:r>
              <a:rPr lang="en-US" sz="1600" dirty="0">
                <a:solidFill>
                  <a:schemeClr val="tx1">
                    <a:lumMod val="95000"/>
                  </a:schemeClr>
                </a:solidFill>
              </a:rPr>
              <a:t>Washington, DC</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85F3CE3E-34AB-4888-8321-09848A71694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65320" y="0"/>
            <a:ext cx="4907280" cy="68580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705600" cy="2308324"/>
          </a:xfrm>
          <a:prstGeom prst="rect">
            <a:avLst/>
          </a:prstGeom>
        </p:spPr>
        <p:txBody>
          <a:bodyPr wrap="square" lIns="91440" tIns="45720" rIns="91440" bIns="45720" anchor="t">
            <a:spAutoFit/>
          </a:bodyPr>
          <a:lstStyle/>
          <a:p>
            <a:r>
              <a:rPr lang="en-US" sz="3600" dirty="0"/>
              <a:t>He called the twelve and began to send them out two by two and gave them authority over the unclean spirits.</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6:7</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8785" y="5105400"/>
            <a:ext cx="1580535" cy="1600438"/>
          </a:xfrm>
          <a:prstGeom prst="rect">
            <a:avLst/>
          </a:prstGeom>
          <a:noFill/>
        </p:spPr>
        <p:txBody>
          <a:bodyPr wrap="square" rtlCol="0">
            <a:spAutoFit/>
          </a:bodyPr>
          <a:lstStyle/>
          <a:p>
            <a:pPr algn="ctr"/>
            <a:r>
              <a:rPr lang="en-US" sz="1400" dirty="0">
                <a:solidFill>
                  <a:schemeClr val="tx1">
                    <a:lumMod val="95000"/>
                  </a:schemeClr>
                </a:solidFill>
              </a:rPr>
              <a:t>The Seventy-Two Disciples</a:t>
            </a:r>
          </a:p>
          <a:p>
            <a:pPr algn="ctr"/>
            <a:endParaRPr lang="en-US" sz="1400" dirty="0">
              <a:solidFill>
                <a:schemeClr val="tx1">
                  <a:lumMod val="95000"/>
                </a:schemeClr>
              </a:solidFill>
            </a:endParaRPr>
          </a:p>
          <a:p>
            <a:pPr algn="ctr"/>
            <a:r>
              <a:rPr lang="en-US" sz="1400" dirty="0">
                <a:solidFill>
                  <a:schemeClr val="tx1">
                    <a:lumMod val="95000"/>
                  </a:schemeClr>
                </a:solidFill>
              </a:rPr>
              <a:t>Ethiopian</a:t>
            </a:r>
          </a:p>
          <a:p>
            <a:pPr algn="ctr"/>
            <a:r>
              <a:rPr lang="en-US" sz="1400" dirty="0">
                <a:solidFill>
                  <a:schemeClr val="tx1">
                    <a:lumMod val="95000"/>
                  </a:schemeClr>
                </a:solidFill>
              </a:rPr>
              <a:t>about 1480 – 1520</a:t>
            </a:r>
          </a:p>
          <a:p>
            <a:pPr algn="ctr"/>
            <a:r>
              <a:rPr lang="en-US" sz="1400" dirty="0">
                <a:solidFill>
                  <a:schemeClr val="tx1">
                    <a:lumMod val="95000"/>
                  </a:schemeClr>
                </a:solidFill>
              </a:rPr>
              <a:t>Getty Museum</a:t>
            </a:r>
          </a:p>
          <a:p>
            <a:pPr algn="ctr"/>
            <a:r>
              <a:rPr lang="en-US" sz="1400" dirty="0">
                <a:solidFill>
                  <a:schemeClr val="tx1">
                    <a:lumMod val="95000"/>
                  </a:schemeClr>
                </a:solidFill>
              </a:rPr>
              <a:t>Los Angeles, CA</a:t>
            </a:r>
          </a:p>
        </p:txBody>
      </p:sp>
      <p:pic>
        <p:nvPicPr>
          <p:cNvPr id="2" name="Picture 1">
            <a:extLst>
              <a:ext uri="{FF2B5EF4-FFF2-40B4-BE49-F238E27FC236}">
                <a16:creationId xmlns:a16="http://schemas.microsoft.com/office/drawing/2014/main" id="{18C9DCAC-A8EC-4109-8262-589FD3F8AFF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733743" y="45878"/>
            <a:ext cx="6609792" cy="6812122"/>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81200"/>
            <a:ext cx="7620000" cy="1754326"/>
          </a:xfrm>
          <a:prstGeom prst="rect">
            <a:avLst/>
          </a:prstGeom>
        </p:spPr>
        <p:txBody>
          <a:bodyPr wrap="square" lIns="91440" tIns="45720" rIns="91440" bIns="45720" anchor="t">
            <a:spAutoFit/>
          </a:bodyPr>
          <a:lstStyle/>
          <a:p>
            <a:r>
              <a:rPr lang="en-US" sz="3600" dirty="0"/>
              <a:t>So all the elders of Israel came to the king at Hebron, and King David made a covenant with them…before the L</a:t>
            </a:r>
            <a:r>
              <a:rPr lang="en-US" sz="2800" dirty="0"/>
              <a:t>ORD</a:t>
            </a:r>
            <a:r>
              <a:rPr lang="en-US" sz="3600" dirty="0"/>
              <a:t>...</a:t>
            </a:r>
            <a:endParaRPr lang="en-US" sz="3600" dirty="0">
              <a:cs typeface="Arial" pitchFamily="34" charset="0"/>
            </a:endParaRPr>
          </a:p>
        </p:txBody>
      </p:sp>
      <p:sp>
        <p:nvSpPr>
          <p:cNvPr id="4" name="TextBox 3"/>
          <p:cNvSpPr txBox="1"/>
          <p:nvPr/>
        </p:nvSpPr>
        <p:spPr>
          <a:xfrm>
            <a:off x="5334000" y="45720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2 Samuel 5:3a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057400"/>
            <a:ext cx="7315200" cy="1754326"/>
          </a:xfrm>
          <a:prstGeom prst="rect">
            <a:avLst/>
          </a:prstGeom>
        </p:spPr>
        <p:txBody>
          <a:bodyPr wrap="square" lIns="91440" tIns="45720" rIns="91440" bIns="45720" anchor="t">
            <a:spAutoFit/>
          </a:bodyPr>
          <a:lstStyle/>
          <a:p>
            <a:r>
              <a:rPr lang="en-US" sz="3600" dirty="0"/>
              <a:t>He ordered them to take nothing for their journey except a staff: no bread, no bag, no money in their belts...</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Mark 6:8</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400800"/>
            <a:ext cx="8763000" cy="338554"/>
          </a:xfrm>
          <a:prstGeom prst="rect">
            <a:avLst/>
          </a:prstGeom>
          <a:noFill/>
        </p:spPr>
        <p:txBody>
          <a:bodyPr wrap="square" rtlCol="0">
            <a:spAutoFit/>
          </a:bodyPr>
          <a:lstStyle/>
          <a:p>
            <a:pPr algn="ctr"/>
            <a:r>
              <a:rPr lang="en-US" sz="1600" dirty="0">
                <a:solidFill>
                  <a:schemeClr val="tx1">
                    <a:lumMod val="95000"/>
                  </a:schemeClr>
                </a:solidFill>
              </a:rPr>
              <a:t>"Pilgrim bound by staff and faith, rest thy bones"  --  Wood sculpture, </a:t>
            </a:r>
            <a:r>
              <a:rPr lang="en-US" sz="1600" dirty="0" err="1">
                <a:solidFill>
                  <a:schemeClr val="tx1">
                    <a:lumMod val="95000"/>
                  </a:schemeClr>
                </a:solidFill>
              </a:rPr>
              <a:t>Harrietsham</a:t>
            </a:r>
            <a:r>
              <a:rPr lang="en-US" sz="1600" dirty="0">
                <a:solidFill>
                  <a:schemeClr val="tx1">
                    <a:lumMod val="95000"/>
                  </a:schemeClr>
                </a:solidFill>
              </a:rPr>
              <a:t>, England</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2F67DD96-ACAD-478D-9E3D-DA087ED71D0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514600" y="57038"/>
            <a:ext cx="7315200" cy="6191362"/>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05000"/>
            <a:ext cx="6934200" cy="2862322"/>
          </a:xfrm>
          <a:prstGeom prst="rect">
            <a:avLst/>
          </a:prstGeom>
        </p:spPr>
        <p:txBody>
          <a:bodyPr wrap="square" lIns="91440" tIns="45720" rIns="91440" bIns="45720" anchor="t">
            <a:spAutoFit/>
          </a:bodyPr>
          <a:lstStyle/>
          <a:p>
            <a:r>
              <a:rPr lang="en-US" sz="3600" dirty="0"/>
              <a:t>So they went out and proclaimed that all should repent. They cast out </a:t>
            </a:r>
            <a:r>
              <a:rPr lang="en-US" sz="3600"/>
              <a:t>many demons and anointed with </a:t>
            </a:r>
            <a:r>
              <a:rPr lang="en-US" sz="3600" dirty="0"/>
              <a:t>oil many who were sick and cured them. </a:t>
            </a:r>
            <a:endParaRPr lang="en-US" sz="3600" dirty="0">
              <a:cs typeface="Arial" pitchFamily="34" charset="0"/>
            </a:endParaRPr>
          </a:p>
        </p:txBody>
      </p:sp>
      <p:sp>
        <p:nvSpPr>
          <p:cNvPr id="5" name="TextBox 4"/>
          <p:cNvSpPr txBox="1"/>
          <p:nvPr/>
        </p:nvSpPr>
        <p:spPr>
          <a:xfrm>
            <a:off x="6096000" y="4876801"/>
            <a:ext cx="3352800" cy="461665"/>
          </a:xfrm>
          <a:prstGeom prst="rect">
            <a:avLst/>
          </a:prstGeom>
          <a:noFill/>
        </p:spPr>
        <p:txBody>
          <a:bodyPr wrap="square" rtlCol="0">
            <a:spAutoFit/>
          </a:bodyPr>
          <a:lstStyle/>
          <a:p>
            <a:pPr algn="ctr"/>
            <a:r>
              <a:rPr lang="en-US" sz="2400" dirty="0">
                <a:solidFill>
                  <a:schemeClr val="tx1">
                    <a:lumMod val="95000"/>
                  </a:schemeClr>
                </a:solidFill>
              </a:rPr>
              <a:t>Mark 6:12-13</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257800"/>
            <a:ext cx="2819400" cy="1384995"/>
          </a:xfrm>
          <a:prstGeom prst="rect">
            <a:avLst/>
          </a:prstGeom>
          <a:noFill/>
        </p:spPr>
        <p:txBody>
          <a:bodyPr wrap="square" rtlCol="0">
            <a:spAutoFit/>
          </a:bodyPr>
          <a:lstStyle/>
          <a:p>
            <a:pPr algn="ctr"/>
            <a:r>
              <a:rPr lang="en-US" sz="1400" dirty="0">
                <a:solidFill>
                  <a:schemeClr val="tx1">
                    <a:lumMod val="95000"/>
                  </a:schemeClr>
                </a:solidFill>
              </a:rPr>
              <a:t>Healing of the Lame Man</a:t>
            </a:r>
          </a:p>
          <a:p>
            <a:pPr algn="ctr"/>
            <a:endParaRPr lang="en-US" sz="1400" dirty="0">
              <a:solidFill>
                <a:schemeClr val="tx1">
                  <a:lumMod val="95000"/>
                </a:schemeClr>
              </a:solidFill>
            </a:endParaRPr>
          </a:p>
          <a:p>
            <a:pPr algn="ctr"/>
            <a:r>
              <a:rPr lang="en-US" sz="1400" dirty="0">
                <a:solidFill>
                  <a:schemeClr val="tx1">
                    <a:lumMod val="95000"/>
                  </a:schemeClr>
                </a:solidFill>
              </a:rPr>
              <a:t>Raphael</a:t>
            </a:r>
          </a:p>
          <a:p>
            <a:pPr algn="ctr"/>
            <a:r>
              <a:rPr lang="en-US" sz="1400" dirty="0">
                <a:solidFill>
                  <a:schemeClr val="tx1">
                    <a:lumMod val="95000"/>
                  </a:schemeClr>
                </a:solidFill>
              </a:rPr>
              <a:t>Tempera on paper</a:t>
            </a:r>
          </a:p>
          <a:p>
            <a:pPr algn="ctr"/>
            <a:r>
              <a:rPr lang="en-US" sz="1400" dirty="0">
                <a:solidFill>
                  <a:schemeClr val="tx1">
                    <a:lumMod val="95000"/>
                  </a:schemeClr>
                </a:solidFill>
              </a:rPr>
              <a:t>Victoria and Albert Museum</a:t>
            </a:r>
          </a:p>
          <a:p>
            <a:pPr algn="ctr"/>
            <a:r>
              <a:rPr lang="en-US" sz="1400" dirty="0">
                <a:solidFill>
                  <a:schemeClr val="tx1">
                    <a:lumMod val="95000"/>
                  </a:schemeClr>
                </a:solidFill>
              </a:rPr>
              <a:t>London, England</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9EC75513-5B83-4DE9-9EB1-56323DA22E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38676" y="0"/>
            <a:ext cx="5800725" cy="6858000"/>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504825"/>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sz="1600" dirty="0">
              <a:solidFill>
                <a:srgbClr val="000000"/>
              </a:solidFill>
            </a:endParaRPr>
          </a:p>
          <a:p>
            <a:pPr>
              <a:buNone/>
            </a:pPr>
            <a:endParaRPr lang="en-US" sz="1600" dirty="0">
              <a:ea typeface="Calibri"/>
              <a:cs typeface="Calibri"/>
            </a:endParaRPr>
          </a:p>
          <a:p>
            <a:pPr>
              <a:buNone/>
            </a:pPr>
            <a:r>
              <a:rPr lang="en-US" sz="1600" dirty="0"/>
              <a:t>https://commons.wikimedia.org/wiki/File:Dura_Synagogue_WC3_David_anointed_by_Samuel.jpg</a:t>
            </a:r>
          </a:p>
          <a:p>
            <a:pPr>
              <a:buNone/>
            </a:pPr>
            <a:r>
              <a:rPr lang="en-US" sz="1600" dirty="0"/>
              <a:t>https://commons.wikimedia.org/wiki/File:Winslow_Homer_-_Sunday_Morning_in_Virginia_-_Google_Art_Project.jpg</a:t>
            </a:r>
          </a:p>
          <a:p>
            <a:pPr>
              <a:buNone/>
            </a:pPr>
            <a:r>
              <a:rPr lang="en-US" sz="1600" dirty="0"/>
              <a:t>http://www.flickr.com/photos/librarygeek/4455148104/</a:t>
            </a:r>
          </a:p>
          <a:p>
            <a:pPr>
              <a:buNone/>
            </a:pPr>
            <a:r>
              <a:rPr lang="en-US" sz="1600" dirty="0"/>
              <a:t>https://commons.wikimedia.org/wiki/File:Carr,Emily_-_Scorned_as_timber.jpg</a:t>
            </a:r>
          </a:p>
          <a:p>
            <a:pPr>
              <a:buNone/>
            </a:pPr>
            <a:r>
              <a:rPr lang="en-US" sz="1600" dirty="0"/>
              <a:t>https://commons.wikimedia.org/wiki/File:Stolt_sterk_synlig.jpg</a:t>
            </a:r>
          </a:p>
          <a:p>
            <a:pPr>
              <a:buNone/>
            </a:pPr>
            <a:r>
              <a:rPr lang="en-US" sz="1600" dirty="0"/>
              <a:t>http://www.getty.edu/art/collection/objects/68/guercino-giovanni-francesco-barbieri-christ-preaching-in-the-temple-italian-1625-to-1627/ - Getty Open Content</a:t>
            </a:r>
          </a:p>
          <a:p>
            <a:pPr>
              <a:buNone/>
            </a:pPr>
            <a:r>
              <a:rPr lang="en-US" sz="1600" dirty="0"/>
              <a:t>https://commons.wikimedia.org/wiki/File:Sojourner_truth_c1870.jpg</a:t>
            </a:r>
          </a:p>
          <a:p>
            <a:pPr>
              <a:buNone/>
            </a:pPr>
            <a:r>
              <a:rPr lang="en-US" sz="1600" dirty="0"/>
              <a:t>http://diglib.library.vanderbilt.edu/act-imagelink.pl?RC=48304</a:t>
            </a:r>
          </a:p>
          <a:p>
            <a:pPr>
              <a:buNone/>
            </a:pPr>
            <a:r>
              <a:rPr lang="en-US" sz="1600" dirty="0"/>
              <a:t>http://www.getty.edu/art/collection/objects/250590/unknown-maker-the-seventy-two-disciples-ethiopian-about-1480-1520/</a:t>
            </a:r>
          </a:p>
          <a:p>
            <a:pPr>
              <a:buNone/>
            </a:pPr>
            <a:r>
              <a:rPr lang="en-US" sz="1600" dirty="0"/>
              <a:t>http://commons.wikimedia.org/wiki/File:Wooden_pilgrim_-_geograph.org.uk_-_778390.jpg</a:t>
            </a:r>
          </a:p>
          <a:p>
            <a:pPr>
              <a:buNone/>
            </a:pPr>
            <a:r>
              <a:rPr lang="en-US" sz="1600" dirty="0"/>
              <a:t>https://commons.wikimedia.org/wiki/File:Arazzi_di_raffaello,_cartone_05.1.jpg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14500" y="6324600"/>
            <a:ext cx="8763000" cy="338554"/>
          </a:xfrm>
          <a:prstGeom prst="rect">
            <a:avLst/>
          </a:prstGeom>
          <a:noFill/>
        </p:spPr>
        <p:txBody>
          <a:bodyPr wrap="square" rtlCol="0">
            <a:spAutoFit/>
          </a:bodyPr>
          <a:lstStyle/>
          <a:p>
            <a:pPr algn="ctr"/>
            <a:r>
              <a:rPr lang="en-US" sz="1600" dirty="0">
                <a:solidFill>
                  <a:schemeClr val="tx1">
                    <a:lumMod val="95000"/>
                  </a:schemeClr>
                </a:solidFill>
              </a:rPr>
              <a:t>David is Anointed and Affirmed as King  --  Dura Europos Synagogue, Syria</a:t>
            </a:r>
          </a:p>
        </p:txBody>
      </p:sp>
      <p:pic>
        <p:nvPicPr>
          <p:cNvPr id="1026" name="Picture 2">
            <a:extLst>
              <a:ext uri="{FF2B5EF4-FFF2-40B4-BE49-F238E27FC236}">
                <a16:creationId xmlns:a16="http://schemas.microsoft.com/office/drawing/2014/main" id="{113400B8-76DD-4EA4-AEFF-7183724CF59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47800" y="228600"/>
            <a:ext cx="9475893" cy="59087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05200" y="1828800"/>
            <a:ext cx="5486400" cy="2308324"/>
          </a:xfrm>
          <a:prstGeom prst="rect">
            <a:avLst/>
          </a:prstGeom>
        </p:spPr>
        <p:txBody>
          <a:bodyPr wrap="square" lIns="91440" tIns="45720" rIns="91440" bIns="45720" anchor="t">
            <a:spAutoFit/>
          </a:bodyPr>
          <a:lstStyle/>
          <a:p>
            <a:r>
              <a:rPr lang="en-US" sz="3600" dirty="0"/>
              <a:t>…you may tell the next generation that this is God, our God forever and ever. He will be our guide forever.</a:t>
            </a:r>
            <a:endParaRPr lang="en-US" sz="3600" dirty="0">
              <a:cs typeface="Arial" pitchFamily="34" charset="0"/>
            </a:endParaRPr>
          </a:p>
        </p:txBody>
      </p:sp>
      <p:sp>
        <p:nvSpPr>
          <p:cNvPr id="5" name="TextBox 4"/>
          <p:cNvSpPr txBox="1"/>
          <p:nvPr/>
        </p:nvSpPr>
        <p:spPr>
          <a:xfrm>
            <a:off x="5486400" y="48006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Psalm 48:13b-14</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5257800"/>
            <a:ext cx="1447799" cy="1384995"/>
          </a:xfrm>
          <a:prstGeom prst="rect">
            <a:avLst/>
          </a:prstGeom>
          <a:noFill/>
        </p:spPr>
        <p:txBody>
          <a:bodyPr wrap="square" rtlCol="0">
            <a:spAutoFit/>
          </a:bodyPr>
          <a:lstStyle/>
          <a:p>
            <a:pPr algn="ctr"/>
            <a:r>
              <a:rPr lang="en-US" sz="1400" dirty="0">
                <a:solidFill>
                  <a:schemeClr val="tx1">
                    <a:lumMod val="95000"/>
                  </a:schemeClr>
                </a:solidFill>
              </a:rPr>
              <a:t>Sunday Morning</a:t>
            </a:r>
          </a:p>
          <a:p>
            <a:pPr algn="ctr"/>
            <a:endParaRPr lang="en-US" sz="1400" dirty="0">
              <a:solidFill>
                <a:schemeClr val="tx1">
                  <a:lumMod val="95000"/>
                </a:schemeClr>
              </a:solidFill>
            </a:endParaRPr>
          </a:p>
          <a:p>
            <a:pPr algn="ctr"/>
            <a:r>
              <a:rPr lang="en-US" sz="1400" dirty="0">
                <a:solidFill>
                  <a:schemeClr val="tx1">
                    <a:lumMod val="95000"/>
                  </a:schemeClr>
                </a:solidFill>
              </a:rPr>
              <a:t>Winslow Homer</a:t>
            </a:r>
          </a:p>
          <a:p>
            <a:pPr algn="ctr"/>
            <a:r>
              <a:rPr lang="en-US" sz="1400" dirty="0">
                <a:solidFill>
                  <a:schemeClr val="tx1">
                    <a:lumMod val="95000"/>
                  </a:schemeClr>
                </a:solidFill>
              </a:rPr>
              <a:t>Cincinnati Art Museum</a:t>
            </a:r>
          </a:p>
          <a:p>
            <a:pPr algn="ctr"/>
            <a:r>
              <a:rPr lang="en-US" sz="1400" dirty="0" err="1">
                <a:solidFill>
                  <a:schemeClr val="tx1">
                    <a:lumMod val="95000"/>
                  </a:schemeClr>
                </a:solidFill>
              </a:rPr>
              <a:t>Cinncinnati</a:t>
            </a:r>
            <a:r>
              <a:rPr lang="en-US" sz="1400" dirty="0">
                <a:solidFill>
                  <a:schemeClr val="tx1">
                    <a:lumMod val="95000"/>
                  </a:schemeClr>
                </a:solidFill>
              </a:rPr>
              <a:t>, OH</a:t>
            </a:r>
          </a:p>
        </p:txBody>
      </p:sp>
      <p:pic>
        <p:nvPicPr>
          <p:cNvPr id="5" name="Picture 4">
            <a:extLst>
              <a:ext uri="{FF2B5EF4-FFF2-40B4-BE49-F238E27FC236}">
                <a16:creationId xmlns:a16="http://schemas.microsoft.com/office/drawing/2014/main" id="{7ECB05C4-F80C-C2C5-34D8-E53B8416BD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13906" y="0"/>
            <a:ext cx="9016094"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28800"/>
            <a:ext cx="6324600" cy="2308324"/>
          </a:xfrm>
          <a:prstGeom prst="rect">
            <a:avLst/>
          </a:prstGeom>
        </p:spPr>
        <p:txBody>
          <a:bodyPr wrap="square" lIns="91440" tIns="45720" rIns="91440" bIns="45720" anchor="t">
            <a:spAutoFit/>
          </a:bodyPr>
          <a:lstStyle/>
          <a:p>
            <a:r>
              <a:rPr lang="en-US" sz="3600" dirty="0"/>
              <a:t>Whether they hear or refuse to hear…, they shall know that there has been a prophet among them.</a:t>
            </a:r>
            <a:endParaRPr lang="en-US" sz="3600" dirty="0">
              <a:cs typeface="Arial" pitchFamily="34" charset="0"/>
            </a:endParaRPr>
          </a:p>
        </p:txBody>
      </p:sp>
      <p:sp>
        <p:nvSpPr>
          <p:cNvPr id="5" name="TextBox 4"/>
          <p:cNvSpPr txBox="1"/>
          <p:nvPr/>
        </p:nvSpPr>
        <p:spPr>
          <a:xfrm>
            <a:off x="5715000" y="4419601"/>
            <a:ext cx="3352800" cy="461665"/>
          </a:xfrm>
          <a:prstGeom prst="rect">
            <a:avLst/>
          </a:prstGeom>
          <a:noFill/>
        </p:spPr>
        <p:txBody>
          <a:bodyPr wrap="square" rtlCol="0">
            <a:spAutoFit/>
          </a:bodyPr>
          <a:lstStyle/>
          <a:p>
            <a:pPr algn="ctr"/>
            <a:r>
              <a:rPr lang="en-US" sz="2400" dirty="0">
                <a:solidFill>
                  <a:schemeClr val="tx1">
                    <a:lumMod val="95000"/>
                  </a:schemeClr>
                </a:solidFill>
              </a:rPr>
              <a:t>Ezekiel 2:5ac</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4600" y="5105400"/>
            <a:ext cx="1774723" cy="1384995"/>
          </a:xfrm>
          <a:prstGeom prst="rect">
            <a:avLst/>
          </a:prstGeom>
          <a:noFill/>
        </p:spPr>
        <p:txBody>
          <a:bodyPr wrap="square" rtlCol="0">
            <a:spAutoFit/>
          </a:bodyPr>
          <a:lstStyle/>
          <a:p>
            <a:pPr algn="ctr"/>
            <a:r>
              <a:rPr lang="en-US" sz="1400" dirty="0">
                <a:solidFill>
                  <a:schemeClr val="tx1">
                    <a:lumMod val="95000"/>
                  </a:schemeClr>
                </a:solidFill>
              </a:rPr>
              <a:t>Old Testament Prophet</a:t>
            </a:r>
          </a:p>
          <a:p>
            <a:pPr algn="ctr"/>
            <a:endParaRPr lang="en-US" sz="1400" dirty="0">
              <a:solidFill>
                <a:schemeClr val="tx1">
                  <a:lumMod val="95000"/>
                </a:schemeClr>
              </a:solidFill>
            </a:endParaRPr>
          </a:p>
          <a:p>
            <a:pPr algn="ctr"/>
            <a:r>
              <a:rPr lang="en-US" sz="1400" dirty="0">
                <a:solidFill>
                  <a:schemeClr val="tx1">
                    <a:lumMod val="95000"/>
                  </a:schemeClr>
                </a:solidFill>
              </a:rPr>
              <a:t>Detroit Institute of the Arts</a:t>
            </a:r>
          </a:p>
          <a:p>
            <a:pPr algn="ctr"/>
            <a:r>
              <a:rPr lang="en-US" sz="1400" dirty="0">
                <a:solidFill>
                  <a:schemeClr val="tx1">
                    <a:lumMod val="95000"/>
                  </a:schemeClr>
                </a:solidFill>
              </a:rPr>
              <a:t>Detroit, MI</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65A69258-7ED8-4282-9A7D-D25B49F579A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76801" y="-36871"/>
            <a:ext cx="4564393" cy="6858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0"/>
            <a:ext cx="7048500" cy="1754326"/>
          </a:xfrm>
          <a:prstGeom prst="rect">
            <a:avLst/>
          </a:prstGeom>
        </p:spPr>
        <p:txBody>
          <a:bodyPr wrap="square">
            <a:spAutoFit/>
          </a:bodyPr>
          <a:lstStyle/>
          <a:p>
            <a:r>
              <a:rPr lang="en-US" sz="3600" dirty="0"/>
              <a:t>Our soul has had more than its fill of the scorn of those who are at ease, of the contempt of the proud.</a:t>
            </a: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Psalm 123:4</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0" y="5105400"/>
            <a:ext cx="2133600" cy="1384995"/>
          </a:xfrm>
          <a:prstGeom prst="rect">
            <a:avLst/>
          </a:prstGeom>
          <a:noFill/>
        </p:spPr>
        <p:txBody>
          <a:bodyPr wrap="square" rtlCol="0">
            <a:spAutoFit/>
          </a:bodyPr>
          <a:lstStyle/>
          <a:p>
            <a:pPr algn="ctr"/>
            <a:r>
              <a:rPr lang="en-US" sz="1400" dirty="0">
                <a:solidFill>
                  <a:schemeClr val="tx1">
                    <a:lumMod val="95000"/>
                  </a:schemeClr>
                </a:solidFill>
              </a:rPr>
              <a:t>Scorned as Timber, Beloved of the Sky</a:t>
            </a:r>
          </a:p>
          <a:p>
            <a:pPr algn="ctr"/>
            <a:endParaRPr lang="en-US" sz="1400" dirty="0">
              <a:solidFill>
                <a:schemeClr val="tx1">
                  <a:lumMod val="95000"/>
                </a:schemeClr>
              </a:solidFill>
            </a:endParaRPr>
          </a:p>
          <a:p>
            <a:pPr algn="ctr"/>
            <a:r>
              <a:rPr lang="en-US" sz="1400" dirty="0">
                <a:solidFill>
                  <a:schemeClr val="tx1">
                    <a:lumMod val="95000"/>
                  </a:schemeClr>
                </a:solidFill>
              </a:rPr>
              <a:t>Emily </a:t>
            </a:r>
            <a:r>
              <a:rPr lang="en-US" sz="1400" dirty="0" err="1">
                <a:solidFill>
                  <a:schemeClr val="tx1">
                    <a:lumMod val="95000"/>
                  </a:schemeClr>
                </a:solidFill>
              </a:rPr>
              <a:t>Carr</a:t>
            </a:r>
            <a:endParaRPr lang="en-US" sz="1400" dirty="0">
              <a:solidFill>
                <a:schemeClr val="tx1">
                  <a:lumMod val="95000"/>
                </a:schemeClr>
              </a:solidFill>
            </a:endParaRPr>
          </a:p>
          <a:p>
            <a:pPr algn="ctr"/>
            <a:r>
              <a:rPr lang="en-US" sz="1400" dirty="0">
                <a:solidFill>
                  <a:schemeClr val="tx1">
                    <a:lumMod val="95000"/>
                  </a:schemeClr>
                </a:solidFill>
              </a:rPr>
              <a:t>Vancouver Art Gallery, Canada</a:t>
            </a:r>
          </a:p>
        </p:txBody>
      </p:sp>
      <p:pic>
        <p:nvPicPr>
          <p:cNvPr id="3" name="Picture 2">
            <a:extLst>
              <a:ext uri="{FF2B5EF4-FFF2-40B4-BE49-F238E27FC236}">
                <a16:creationId xmlns:a16="http://schemas.microsoft.com/office/drawing/2014/main" id="{A30EAB33-8229-4D83-AA45-216C287984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00600" y="0"/>
            <a:ext cx="4170164" cy="68580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533</TotalTime>
  <Words>802</Words>
  <Application>Microsoft Office PowerPoint</Application>
  <PresentationFormat>Widescreen</PresentationFormat>
  <Paragraphs>84</Paragraphs>
  <Slides>24</Slides>
  <Notes>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Seventh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150</cp:revision>
  <dcterms:created xsi:type="dcterms:W3CDTF">2016-08-31T16:46:43Z</dcterms:created>
  <dcterms:modified xsi:type="dcterms:W3CDTF">2025-10-29T15:16:22Z</dcterms:modified>
</cp:coreProperties>
</file>