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YldC1UP742T52mJGUXulEqq8W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8A403F-94C3-4A60-AF7E-782C5158DF41}" v="298" dt="2025-10-27T14:45:39.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E8A403F-94C3-4A60-AF7E-782C5158DF41}"/>
    <pc:docChg chg="modSld">
      <pc:chgData name="Allison Blackwell" userId="7Y4zoj1sqs5H+IG1uY71RyUTFRj8vI3Lj7CrwoODLF4=" providerId="None" clId="Web-{6E8A403F-94C3-4A60-AF7E-782C5158DF41}" dt="2025-10-27T14:45:38.923" v="145" actId="20577"/>
      <pc:docMkLst>
        <pc:docMk/>
      </pc:docMkLst>
      <pc:sldChg chg="modSp">
        <pc:chgData name="Allison Blackwell" userId="7Y4zoj1sqs5H+IG1uY71RyUTFRj8vI3Lj7CrwoODLF4=" providerId="None" clId="Web-{6E8A403F-94C3-4A60-AF7E-782C5158DF41}" dt="2025-10-27T14:36:04.338" v="21" actId="20577"/>
        <pc:sldMkLst>
          <pc:docMk/>
          <pc:sldMk cId="0" sldId="257"/>
        </pc:sldMkLst>
        <pc:spChg chg="mod">
          <ac:chgData name="Allison Blackwell" userId="7Y4zoj1sqs5H+IG1uY71RyUTFRj8vI3Lj7CrwoODLF4=" providerId="None" clId="Web-{6E8A403F-94C3-4A60-AF7E-782C5158DF41}" dt="2025-10-27T14:35:57.494" v="20" actId="20577"/>
          <ac:spMkLst>
            <pc:docMk/>
            <pc:sldMk cId="0" sldId="257"/>
            <ac:spMk id="95" creationId="{00000000-0000-0000-0000-000000000000}"/>
          </ac:spMkLst>
        </pc:spChg>
        <pc:spChg chg="mod">
          <ac:chgData name="Allison Blackwell" userId="7Y4zoj1sqs5H+IG1uY71RyUTFRj8vI3Lj7CrwoODLF4=" providerId="None" clId="Web-{6E8A403F-94C3-4A60-AF7E-782C5158DF41}" dt="2025-10-27T14:36:04.338" v="21" actId="20577"/>
          <ac:spMkLst>
            <pc:docMk/>
            <pc:sldMk cId="0" sldId="257"/>
            <ac:spMk id="96" creationId="{00000000-0000-0000-0000-000000000000}"/>
          </ac:spMkLst>
        </pc:spChg>
      </pc:sldChg>
      <pc:sldChg chg="modSp">
        <pc:chgData name="Allison Blackwell" userId="7Y4zoj1sqs5H+IG1uY71RyUTFRj8vI3Lj7CrwoODLF4=" providerId="None" clId="Web-{6E8A403F-94C3-4A60-AF7E-782C5158DF41}" dt="2025-10-27T14:36:48.917" v="31" actId="14100"/>
        <pc:sldMkLst>
          <pc:docMk/>
          <pc:sldMk cId="0" sldId="259"/>
        </pc:sldMkLst>
        <pc:spChg chg="mod">
          <ac:chgData name="Allison Blackwell" userId="7Y4zoj1sqs5H+IG1uY71RyUTFRj8vI3Lj7CrwoODLF4=" providerId="None" clId="Web-{6E8A403F-94C3-4A60-AF7E-782C5158DF41}" dt="2025-10-27T14:36:48.917" v="31" actId="14100"/>
          <ac:spMkLst>
            <pc:docMk/>
            <pc:sldMk cId="0" sldId="259"/>
            <ac:spMk id="107" creationId="{00000000-0000-0000-0000-000000000000}"/>
          </ac:spMkLst>
        </pc:spChg>
      </pc:sldChg>
      <pc:sldChg chg="modSp">
        <pc:chgData name="Allison Blackwell" userId="7Y4zoj1sqs5H+IG1uY71RyUTFRj8vI3Lj7CrwoODLF4=" providerId="None" clId="Web-{6E8A403F-94C3-4A60-AF7E-782C5158DF41}" dt="2025-10-27T14:37:36.448" v="32" actId="20577"/>
        <pc:sldMkLst>
          <pc:docMk/>
          <pc:sldMk cId="0" sldId="261"/>
        </pc:sldMkLst>
        <pc:spChg chg="mod">
          <ac:chgData name="Allison Blackwell" userId="7Y4zoj1sqs5H+IG1uY71RyUTFRj8vI3Lj7CrwoODLF4=" providerId="None" clId="Web-{6E8A403F-94C3-4A60-AF7E-782C5158DF41}" dt="2025-10-27T14:37:36.448" v="32" actId="20577"/>
          <ac:spMkLst>
            <pc:docMk/>
            <pc:sldMk cId="0" sldId="261"/>
            <ac:spMk id="119" creationId="{00000000-0000-0000-0000-000000000000}"/>
          </ac:spMkLst>
        </pc:spChg>
      </pc:sldChg>
      <pc:sldChg chg="modSp">
        <pc:chgData name="Allison Blackwell" userId="7Y4zoj1sqs5H+IG1uY71RyUTFRj8vI3Lj7CrwoODLF4=" providerId="None" clId="Web-{6E8A403F-94C3-4A60-AF7E-782C5158DF41}" dt="2025-10-27T14:38:54.779" v="61" actId="20577"/>
        <pc:sldMkLst>
          <pc:docMk/>
          <pc:sldMk cId="0" sldId="263"/>
        </pc:sldMkLst>
        <pc:spChg chg="mod">
          <ac:chgData name="Allison Blackwell" userId="7Y4zoj1sqs5H+IG1uY71RyUTFRj8vI3Lj7CrwoODLF4=" providerId="None" clId="Web-{6E8A403F-94C3-4A60-AF7E-782C5158DF41}" dt="2025-10-27T14:38:50.826" v="60" actId="20577"/>
          <ac:spMkLst>
            <pc:docMk/>
            <pc:sldMk cId="0" sldId="263"/>
            <ac:spMk id="132" creationId="{00000000-0000-0000-0000-000000000000}"/>
          </ac:spMkLst>
        </pc:spChg>
        <pc:spChg chg="mod">
          <ac:chgData name="Allison Blackwell" userId="7Y4zoj1sqs5H+IG1uY71RyUTFRj8vI3Lj7CrwoODLF4=" providerId="None" clId="Web-{6E8A403F-94C3-4A60-AF7E-782C5158DF41}" dt="2025-10-27T14:38:54.779" v="61" actId="20577"/>
          <ac:spMkLst>
            <pc:docMk/>
            <pc:sldMk cId="0" sldId="263"/>
            <ac:spMk id="133" creationId="{00000000-0000-0000-0000-000000000000}"/>
          </ac:spMkLst>
        </pc:spChg>
      </pc:sldChg>
      <pc:sldChg chg="modSp">
        <pc:chgData name="Allison Blackwell" userId="7Y4zoj1sqs5H+IG1uY71RyUTFRj8vI3Lj7CrwoODLF4=" providerId="None" clId="Web-{6E8A403F-94C3-4A60-AF7E-782C5158DF41}" dt="2025-10-27T14:40:19.551" v="70" actId="20577"/>
        <pc:sldMkLst>
          <pc:docMk/>
          <pc:sldMk cId="0" sldId="265"/>
        </pc:sldMkLst>
        <pc:spChg chg="mod">
          <ac:chgData name="Allison Blackwell" userId="7Y4zoj1sqs5H+IG1uY71RyUTFRj8vI3Lj7CrwoODLF4=" providerId="None" clId="Web-{6E8A403F-94C3-4A60-AF7E-782C5158DF41}" dt="2025-10-27T14:40:19.551" v="70" actId="20577"/>
          <ac:spMkLst>
            <pc:docMk/>
            <pc:sldMk cId="0" sldId="265"/>
            <ac:spMk id="144" creationId="{00000000-0000-0000-0000-000000000000}"/>
          </ac:spMkLst>
        </pc:spChg>
      </pc:sldChg>
      <pc:sldChg chg="modSp">
        <pc:chgData name="Allison Blackwell" userId="7Y4zoj1sqs5H+IG1uY71RyUTFRj8vI3Lj7CrwoODLF4=" providerId="None" clId="Web-{6E8A403F-94C3-4A60-AF7E-782C5158DF41}" dt="2025-10-27T14:40:37.927" v="72" actId="20577"/>
        <pc:sldMkLst>
          <pc:docMk/>
          <pc:sldMk cId="0" sldId="267"/>
        </pc:sldMkLst>
        <pc:spChg chg="mod">
          <ac:chgData name="Allison Blackwell" userId="7Y4zoj1sqs5H+IG1uY71RyUTFRj8vI3Lj7CrwoODLF4=" providerId="None" clId="Web-{6E8A403F-94C3-4A60-AF7E-782C5158DF41}" dt="2025-10-27T14:40:37.927" v="72" actId="20577"/>
          <ac:spMkLst>
            <pc:docMk/>
            <pc:sldMk cId="0" sldId="267"/>
            <ac:spMk id="156" creationId="{00000000-0000-0000-0000-000000000000}"/>
          </ac:spMkLst>
        </pc:spChg>
      </pc:sldChg>
      <pc:sldChg chg="modSp">
        <pc:chgData name="Allison Blackwell" userId="7Y4zoj1sqs5H+IG1uY71RyUTFRj8vI3Lj7CrwoODLF4=" providerId="None" clId="Web-{6E8A403F-94C3-4A60-AF7E-782C5158DF41}" dt="2025-10-27T14:41:20.039" v="82" actId="20577"/>
        <pc:sldMkLst>
          <pc:docMk/>
          <pc:sldMk cId="0" sldId="269"/>
        </pc:sldMkLst>
        <pc:spChg chg="mod">
          <ac:chgData name="Allison Blackwell" userId="7Y4zoj1sqs5H+IG1uY71RyUTFRj8vI3Lj7CrwoODLF4=" providerId="None" clId="Web-{6E8A403F-94C3-4A60-AF7E-782C5158DF41}" dt="2025-10-27T14:41:20.039" v="82" actId="20577"/>
          <ac:spMkLst>
            <pc:docMk/>
            <pc:sldMk cId="0" sldId="269"/>
            <ac:spMk id="169" creationId="{00000000-0000-0000-0000-000000000000}"/>
          </ac:spMkLst>
        </pc:spChg>
      </pc:sldChg>
      <pc:sldChg chg="modSp">
        <pc:chgData name="Allison Blackwell" userId="7Y4zoj1sqs5H+IG1uY71RyUTFRj8vI3Lj7CrwoODLF4=" providerId="None" clId="Web-{6E8A403F-94C3-4A60-AF7E-782C5158DF41}" dt="2025-10-27T14:41:44.696" v="86" actId="20577"/>
        <pc:sldMkLst>
          <pc:docMk/>
          <pc:sldMk cId="0" sldId="271"/>
        </pc:sldMkLst>
        <pc:spChg chg="mod">
          <ac:chgData name="Allison Blackwell" userId="7Y4zoj1sqs5H+IG1uY71RyUTFRj8vI3Lj7CrwoODLF4=" providerId="None" clId="Web-{6E8A403F-94C3-4A60-AF7E-782C5158DF41}" dt="2025-10-27T14:41:44.696" v="86" actId="20577"/>
          <ac:spMkLst>
            <pc:docMk/>
            <pc:sldMk cId="0" sldId="271"/>
            <ac:spMk id="181" creationId="{00000000-0000-0000-0000-000000000000}"/>
          </ac:spMkLst>
        </pc:spChg>
      </pc:sldChg>
      <pc:sldChg chg="modSp">
        <pc:chgData name="Allison Blackwell" userId="7Y4zoj1sqs5H+IG1uY71RyUTFRj8vI3Lj7CrwoODLF4=" providerId="None" clId="Web-{6E8A403F-94C3-4A60-AF7E-782C5158DF41}" dt="2025-10-27T14:42:07.728" v="92" actId="20577"/>
        <pc:sldMkLst>
          <pc:docMk/>
          <pc:sldMk cId="0" sldId="273"/>
        </pc:sldMkLst>
        <pc:spChg chg="mod">
          <ac:chgData name="Allison Blackwell" userId="7Y4zoj1sqs5H+IG1uY71RyUTFRj8vI3Lj7CrwoODLF4=" providerId="None" clId="Web-{6E8A403F-94C3-4A60-AF7E-782C5158DF41}" dt="2025-10-27T14:42:07.728" v="92" actId="20577"/>
          <ac:spMkLst>
            <pc:docMk/>
            <pc:sldMk cId="0" sldId="273"/>
            <ac:spMk id="193" creationId="{00000000-0000-0000-0000-000000000000}"/>
          </ac:spMkLst>
        </pc:spChg>
      </pc:sldChg>
      <pc:sldChg chg="modSp">
        <pc:chgData name="Allison Blackwell" userId="7Y4zoj1sqs5H+IG1uY71RyUTFRj8vI3Lj7CrwoODLF4=" providerId="None" clId="Web-{6E8A403F-94C3-4A60-AF7E-782C5158DF41}" dt="2025-10-27T14:43:54.170" v="95" actId="20577"/>
        <pc:sldMkLst>
          <pc:docMk/>
          <pc:sldMk cId="0" sldId="275"/>
        </pc:sldMkLst>
        <pc:spChg chg="mod">
          <ac:chgData name="Allison Blackwell" userId="7Y4zoj1sqs5H+IG1uY71RyUTFRj8vI3Lj7CrwoODLF4=" providerId="None" clId="Web-{6E8A403F-94C3-4A60-AF7E-782C5158DF41}" dt="2025-10-27T14:43:54.170" v="95" actId="20577"/>
          <ac:spMkLst>
            <pc:docMk/>
            <pc:sldMk cId="0" sldId="275"/>
            <ac:spMk id="205" creationId="{00000000-0000-0000-0000-000000000000}"/>
          </ac:spMkLst>
        </pc:spChg>
      </pc:sldChg>
      <pc:sldChg chg="modSp">
        <pc:chgData name="Allison Blackwell" userId="7Y4zoj1sqs5H+IG1uY71RyUTFRj8vI3Lj7CrwoODLF4=" providerId="None" clId="Web-{6E8A403F-94C3-4A60-AF7E-782C5158DF41}" dt="2025-10-27T14:44:55.796" v="138" actId="20577"/>
        <pc:sldMkLst>
          <pc:docMk/>
          <pc:sldMk cId="0" sldId="278"/>
        </pc:sldMkLst>
        <pc:spChg chg="mod">
          <ac:chgData name="Allison Blackwell" userId="7Y4zoj1sqs5H+IG1uY71RyUTFRj8vI3Lj7CrwoODLF4=" providerId="None" clId="Web-{6E8A403F-94C3-4A60-AF7E-782C5158DF41}" dt="2025-10-27T14:44:55.796" v="138" actId="20577"/>
          <ac:spMkLst>
            <pc:docMk/>
            <pc:sldMk cId="0" sldId="278"/>
            <ac:spMk id="223" creationId="{00000000-0000-0000-0000-000000000000}"/>
          </ac:spMkLst>
        </pc:spChg>
      </pc:sldChg>
      <pc:sldChg chg="modSp">
        <pc:chgData name="Allison Blackwell" userId="7Y4zoj1sqs5H+IG1uY71RyUTFRj8vI3Lj7CrwoODLF4=" providerId="None" clId="Web-{6E8A403F-94C3-4A60-AF7E-782C5158DF41}" dt="2025-10-27T14:45:38.923" v="145" actId="20577"/>
        <pc:sldMkLst>
          <pc:docMk/>
          <pc:sldMk cId="0" sldId="280"/>
        </pc:sldMkLst>
        <pc:spChg chg="mod">
          <ac:chgData name="Allison Blackwell" userId="7Y4zoj1sqs5H+IG1uY71RyUTFRj8vI3Lj7CrwoODLF4=" providerId="None" clId="Web-{6E8A403F-94C3-4A60-AF7E-782C5158DF41}" dt="2025-10-27T14:45:30.407" v="143" actId="20577"/>
          <ac:spMkLst>
            <pc:docMk/>
            <pc:sldMk cId="0" sldId="280"/>
            <ac:spMk id="235" creationId="{00000000-0000-0000-0000-000000000000}"/>
          </ac:spMkLst>
        </pc:spChg>
        <pc:spChg chg="mod">
          <ac:chgData name="Allison Blackwell" userId="7Y4zoj1sqs5H+IG1uY71RyUTFRj8vI3Lj7CrwoODLF4=" providerId="None" clId="Web-{6E8A403F-94C3-4A60-AF7E-782C5158DF41}" dt="2025-10-27T14:45:38.923" v="145" actId="20577"/>
          <ac:spMkLst>
            <pc:docMk/>
            <pc:sldMk cId="0" sldId="280"/>
            <ac:spMk id="2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1" name="Google Shape;161;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4" name="Google Shape;12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8"/>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9"/>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9"/>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2"/>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2"/>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3"/>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3"/>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4"/>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4"/>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4"/>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4"/>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6"/>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6"/>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6"/>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7"/>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7"/>
          <p:cNvSpPr>
            <a:spLocks noGrp="1"/>
          </p:cNvSpPr>
          <p:nvPr>
            <p:ph type="pic" idx="2"/>
          </p:nvPr>
        </p:nvSpPr>
        <p:spPr>
          <a:xfrm>
            <a:off x="2389717" y="612775"/>
            <a:ext cx="7315200" cy="4114800"/>
          </a:xfrm>
          <a:prstGeom prst="rect">
            <a:avLst/>
          </a:prstGeom>
          <a:noFill/>
          <a:ln>
            <a:noFill/>
          </a:ln>
        </p:spPr>
      </p:sp>
      <p:sp>
        <p:nvSpPr>
          <p:cNvPr id="68" name="Google Shape;68;p37"/>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Sixth Sunday </a:t>
            </a:r>
            <a:br>
              <a:rPr lang="en-US" sz="8800"/>
            </a:br>
            <a:r>
              <a:rPr lang="en-US" sz="8800"/>
              <a:t>after Pentecost</a:t>
            </a:r>
            <a:endParaRPr/>
          </a:p>
        </p:txBody>
      </p:sp>
      <p:sp>
        <p:nvSpPr>
          <p:cNvPr id="89" name="Google Shape;89;p1"/>
          <p:cNvSpPr txBox="1">
            <a:spLocks noGrp="1"/>
          </p:cNvSpPr>
          <p:nvPr>
            <p:ph type="subTitle" idx="1"/>
          </p:nvPr>
        </p:nvSpPr>
        <p:spPr>
          <a:xfrm>
            <a:off x="2819400" y="3667458"/>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8382000" y="3318570"/>
            <a:ext cx="3467100" cy="3539430"/>
          </a:xfrm>
          <a:prstGeom prst="rect">
            <a:avLst/>
          </a:prstGeom>
          <a:solidFill>
            <a:srgbClr val="01152D">
              <a:alpha val="4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Samuel 1:1, 17-27 and Psalm 130  Wisdom of Solomon 1:13-15, 2:23-24 or Lamentations 3:22-33 and Psalm 30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Corinthians 8:7-15  Mark 5:21-43 </a:t>
            </a:r>
            <a:endParaRPr sz="2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895600" y="1447800"/>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one of the leaders of the synagogue, named Jairus. …pleaded with him…, "My little daughter is at the point of death. Come and lay your hands on her…"</a:t>
            </a:r>
            <a:endParaRPr sz="3600" dirty="0">
              <a:solidFill>
                <a:schemeClr val="lt1"/>
              </a:solidFill>
              <a:latin typeface="Calibri"/>
              <a:ea typeface="Calibri"/>
              <a:cs typeface="Calibri"/>
              <a:sym typeface="Calibri"/>
            </a:endParaRPr>
          </a:p>
        </p:txBody>
      </p:sp>
      <p:sp>
        <p:nvSpPr>
          <p:cNvPr id="145" name="Google Shape;145;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5:22a, 23b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of the Daughter of Jairus  --  JESUS MAFA</a:t>
            </a:r>
            <a:endParaRPr sz="18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2438401" y="338554"/>
            <a:ext cx="7536631" cy="5334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956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said to them, "Why do you make a commotion and weep?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child is not dead but sleeping."</a:t>
            </a:r>
            <a:endParaRPr sz="3600" dirty="0">
              <a:solidFill>
                <a:schemeClr val="lt1"/>
              </a:solidFill>
              <a:latin typeface="Calibri"/>
              <a:ea typeface="Calibri"/>
              <a:cs typeface="Calibri"/>
              <a:sym typeface="Calibri"/>
            </a:endParaRPr>
          </a:p>
        </p:txBody>
      </p:sp>
      <p:sp>
        <p:nvSpPr>
          <p:cNvPr id="157" name="Google Shape;157;p12"/>
          <p:cNvSpPr txBox="1"/>
          <p:nvPr/>
        </p:nvSpPr>
        <p:spPr>
          <a:xfrm>
            <a:off x="5562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5:39b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p:nvPr/>
        </p:nvSpPr>
        <p:spPr>
          <a:xfrm>
            <a:off x="17526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Raising the Daughter of Jairus  --  Codex Egberti, 10</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Stadtbibliotheque, Trier, Germany </a:t>
            </a:r>
            <a:endParaRPr sz="1800">
              <a:solidFill>
                <a:srgbClr val="F2F2F2"/>
              </a:solidFill>
              <a:latin typeface="Calibri"/>
              <a:ea typeface="Calibri"/>
              <a:cs typeface="Calibri"/>
              <a:sym typeface="Calibri"/>
            </a:endParaRPr>
          </a:p>
        </p:txBody>
      </p:sp>
      <p:pic>
        <p:nvPicPr>
          <p:cNvPr id="164" name="Google Shape;164;p13"/>
          <p:cNvPicPr preferRelativeResize="0"/>
          <p:nvPr/>
        </p:nvPicPr>
        <p:blipFill rotWithShape="1">
          <a:blip r:embed="rId3">
            <a:alphaModFix/>
          </a:blip>
          <a:srcRect/>
          <a:stretch/>
        </p:blipFill>
        <p:spPr>
          <a:xfrm>
            <a:off x="2451100" y="-10886"/>
            <a:ext cx="7302500" cy="62592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p:nvPr/>
        </p:nvSpPr>
        <p:spPr>
          <a:xfrm>
            <a:off x="2895600" y="2286000"/>
            <a:ext cx="69342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Taking her by the hand, he said to her, "Talitha </a:t>
            </a:r>
            <a:r>
              <a:rPr lang="en-US" sz="3600" dirty="0" err="1">
                <a:solidFill>
                  <a:schemeClr val="lt1"/>
                </a:solidFill>
                <a:latin typeface="Calibri"/>
                <a:ea typeface="Calibri"/>
                <a:cs typeface="Calibri"/>
                <a:sym typeface="Calibri"/>
              </a:rPr>
              <a:t>koum</a:t>
            </a:r>
            <a:r>
              <a:rPr lang="en-US" sz="3600" dirty="0">
                <a:solidFill>
                  <a:schemeClr val="lt1"/>
                </a:solidFill>
                <a:latin typeface="Calibri"/>
                <a:ea typeface="Calibri"/>
                <a:cs typeface="Calibri"/>
                <a:sym typeface="Calibri"/>
              </a:rPr>
              <a:t>," which means, "Little girl, get up!" </a:t>
            </a:r>
            <a:endParaRPr sz="3600" dirty="0">
              <a:solidFill>
                <a:schemeClr val="lt1"/>
              </a:solidFill>
              <a:latin typeface="Calibri"/>
              <a:ea typeface="Calibri"/>
              <a:cs typeface="Calibri"/>
              <a:sym typeface="Calibri"/>
            </a:endParaRPr>
          </a:p>
        </p:txBody>
      </p:sp>
      <p:sp>
        <p:nvSpPr>
          <p:cNvPr id="170" name="Google Shape;170;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5:41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834661" y="634797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Daughter of Jairus  --  James Tissot, Brooklyn Museum, New York, NY</a:t>
            </a:r>
            <a:endParaRPr sz="1800">
              <a:solidFill>
                <a:srgbClr val="F2F2F2"/>
              </a:solidFill>
              <a:latin typeface="Calibri"/>
              <a:ea typeface="Calibri"/>
              <a:cs typeface="Calibri"/>
              <a:sym typeface="Calibri"/>
            </a:endParaRPr>
          </a:p>
        </p:txBody>
      </p:sp>
      <p:pic>
        <p:nvPicPr>
          <p:cNvPr id="176" name="Google Shape;176;p15"/>
          <p:cNvPicPr preferRelativeResize="0"/>
          <p:nvPr/>
        </p:nvPicPr>
        <p:blipFill rotWithShape="1">
          <a:blip r:embed="rId3">
            <a:alphaModFix/>
          </a:blip>
          <a:srcRect/>
          <a:stretch/>
        </p:blipFill>
        <p:spPr>
          <a:xfrm>
            <a:off x="1954062" y="381001"/>
            <a:ext cx="8409139" cy="5791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2819400" y="23622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immediately the girl stood up and began to walk about…</a:t>
            </a:r>
            <a:endParaRPr dirty="0">
              <a:solidFill>
                <a:schemeClr val="lt1"/>
              </a:solidFill>
            </a:endParaRPr>
          </a:p>
        </p:txBody>
      </p:sp>
      <p:sp>
        <p:nvSpPr>
          <p:cNvPr id="182" name="Google Shape;182;p16"/>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5:42a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17"/>
          <p:cNvPicPr preferRelativeResize="0"/>
          <p:nvPr/>
        </p:nvPicPr>
        <p:blipFill rotWithShape="1">
          <a:blip r:embed="rId3">
            <a:alphaModFix/>
          </a:blip>
          <a:srcRect/>
          <a:stretch/>
        </p:blipFill>
        <p:spPr>
          <a:xfrm>
            <a:off x="1322832" y="0"/>
            <a:ext cx="9802368" cy="6294120"/>
          </a:xfrm>
          <a:prstGeom prst="rect">
            <a:avLst/>
          </a:prstGeom>
          <a:noFill/>
          <a:ln>
            <a:noFill/>
          </a:ln>
        </p:spPr>
      </p:pic>
      <p:sp>
        <p:nvSpPr>
          <p:cNvPr id="188" name="Google Shape;188;p17"/>
          <p:cNvSpPr txBox="1"/>
          <p:nvPr/>
        </p:nvSpPr>
        <p:spPr>
          <a:xfrm>
            <a:off x="990600" y="6443246"/>
            <a:ext cx="10515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Jairus' Daughter  --  National Children's Hospital, Dublin, Ireland</a:t>
            </a:r>
            <a:endParaRPr sz="1600">
              <a:solidFill>
                <a:srgbClr val="F2F2F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895600" y="1981200"/>
            <a:ext cx="67056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Now there was a woman who had been suffering from a flow of blood for twelve years.</a:t>
            </a:r>
            <a:endParaRPr dirty="0">
              <a:solidFill>
                <a:schemeClr val="lt1"/>
              </a:solidFill>
            </a:endParaRPr>
          </a:p>
        </p:txBody>
      </p:sp>
      <p:sp>
        <p:nvSpPr>
          <p:cNvPr id="194" name="Google Shape;194;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5:25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3733800" y="6019800"/>
            <a:ext cx="51816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Woman with the Flow of Blood  --  Frank Wesley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200" name="Google Shape;200;p19"/>
          <p:cNvPicPr preferRelativeResize="0"/>
          <p:nvPr/>
        </p:nvPicPr>
        <p:blipFill rotWithShape="1">
          <a:blip r:embed="rId3">
            <a:alphaModFix/>
          </a:blip>
          <a:srcRect/>
          <a:stretch/>
        </p:blipFill>
        <p:spPr>
          <a:xfrm>
            <a:off x="0" y="1258921"/>
            <a:ext cx="12192000" cy="434015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175428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Saul and Jonathan…they were swifter than eagles</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they were stronger than lions. </a:t>
            </a:r>
            <a:r>
              <a:rPr lang="en-US" sz="3600" dirty="0">
                <a:solidFill>
                  <a:schemeClr val="lt1"/>
                </a:solidFill>
                <a:latin typeface="Calibri"/>
                <a:ea typeface="Calibri"/>
                <a:cs typeface="Calibri"/>
                <a:sym typeface="Calibri"/>
              </a:rPr>
              <a:t>… </a:t>
            </a:r>
            <a:r>
              <a:rPr lang="en-US" sz="3600" b="0" i="0" u="none" strike="noStrike" cap="none" dirty="0">
                <a:solidFill>
                  <a:schemeClr val="lt1"/>
                </a:solidFill>
                <a:latin typeface="Calibri"/>
                <a:ea typeface="Calibri"/>
                <a:cs typeface="Calibri"/>
                <a:sym typeface="Calibri"/>
              </a:rPr>
              <a:t>How the mighty have fallen</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endParaRPr sz="3600" dirty="0">
              <a:solidFill>
                <a:schemeClr val="lt1"/>
              </a:solidFill>
              <a:latin typeface="Calibri"/>
              <a:ea typeface="Calibri"/>
              <a:cs typeface="Calibri"/>
              <a:sym typeface="Calibri"/>
            </a:endParaRPr>
          </a:p>
        </p:txBody>
      </p:sp>
      <p:sp>
        <p:nvSpPr>
          <p:cNvPr id="96" name="Google Shape;96;p2"/>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2 Samuel 1:23b, 19b</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2895600" y="1447800"/>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She had heard about Jesus and came up behind him in the crowd and touched his cloak, for she said, "If I but touch his cloak, I will be made well."</a:t>
            </a:r>
            <a:endParaRPr dirty="0">
              <a:solidFill>
                <a:schemeClr val="lt1"/>
              </a:solidFill>
            </a:endParaRPr>
          </a:p>
        </p:txBody>
      </p:sp>
      <p:sp>
        <p:nvSpPr>
          <p:cNvPr id="206" name="Google Shape;206;p20"/>
          <p:cNvSpPr txBox="1"/>
          <p:nvPr/>
        </p:nvSpPr>
        <p:spPr>
          <a:xfrm>
            <a:off x="5715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5:27-28</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txBox="1"/>
          <p:nvPr/>
        </p:nvSpPr>
        <p:spPr>
          <a:xfrm>
            <a:off x="1447800" y="5013212"/>
            <a:ext cx="2057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Woman Who Touched the Cloak of Jesus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Mulungwishi Stained Glass Windows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DRCongo</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p:txBody>
      </p:sp>
      <p:pic>
        <p:nvPicPr>
          <p:cNvPr id="212" name="Google Shape;212;p21"/>
          <p:cNvPicPr preferRelativeResize="0"/>
          <p:nvPr/>
        </p:nvPicPr>
        <p:blipFill rotWithShape="1">
          <a:blip r:embed="rId3">
            <a:alphaModFix/>
          </a:blip>
          <a:srcRect/>
          <a:stretch/>
        </p:blipFill>
        <p:spPr>
          <a:xfrm>
            <a:off x="3886200" y="-23303"/>
            <a:ext cx="5334000" cy="685239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p:nvPr/>
        </p:nvSpPr>
        <p:spPr>
          <a:xfrm>
            <a:off x="1981200" y="5105400"/>
            <a:ext cx="2286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and the Woman with the Issue of Blood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218" name="Google Shape;218;p22"/>
          <p:cNvPicPr preferRelativeResize="0"/>
          <p:nvPr/>
        </p:nvPicPr>
        <p:blipFill rotWithShape="1">
          <a:blip r:embed="rId3">
            <a:alphaModFix/>
          </a:blip>
          <a:srcRect/>
          <a:stretch/>
        </p:blipFill>
        <p:spPr>
          <a:xfrm>
            <a:off x="4903693" y="-1"/>
            <a:ext cx="5002307" cy="68580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p:nvPr/>
        </p:nvSpPr>
        <p:spPr>
          <a:xfrm>
            <a:off x="2971800" y="1671935"/>
            <a:ext cx="6705600" cy="286228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Immediately her flow of blood stopped, and.... aware that power had gone forth from him, Jesus turned about in the crowd and said, "Who touched my cloak?"</a:t>
            </a:r>
            <a:endParaRPr dirty="0">
              <a:solidFill>
                <a:schemeClr val="lt1"/>
              </a:solidFill>
            </a:endParaRPr>
          </a:p>
        </p:txBody>
      </p:sp>
      <p:sp>
        <p:nvSpPr>
          <p:cNvPr id="224" name="Google Shape;224;p23"/>
          <p:cNvSpPr txBox="1"/>
          <p:nvPr/>
        </p:nvSpPr>
        <p:spPr>
          <a:xfrm>
            <a:off x="55626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5:29a, 30</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1905000" y="5029200"/>
            <a:ext cx="21336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Healing of the Woman with an Issue of Blood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15</a:t>
            </a:r>
            <a:r>
              <a:rPr lang="en-US" sz="1400" baseline="30000">
                <a:solidFill>
                  <a:srgbClr val="F2F2F2"/>
                </a:solidFill>
                <a:latin typeface="Calibri"/>
                <a:ea typeface="Calibri"/>
                <a:cs typeface="Calibri"/>
                <a:sym typeface="Calibri"/>
              </a:rPr>
              <a:t>th</a:t>
            </a:r>
            <a:r>
              <a:rPr lang="en-US" sz="1400">
                <a:solidFill>
                  <a:srgbClr val="F2F2F2"/>
                </a:solidFill>
                <a:latin typeface="Calibri"/>
                <a:ea typeface="Calibri"/>
                <a:cs typeface="Calibri"/>
                <a:sym typeface="Calibri"/>
              </a:rPr>
              <a:t> c. manuscript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Getty Open Content Program</a:t>
            </a:r>
            <a:endParaRPr/>
          </a:p>
        </p:txBody>
      </p:sp>
      <p:pic>
        <p:nvPicPr>
          <p:cNvPr id="230" name="Google Shape;230;p24"/>
          <p:cNvPicPr preferRelativeResize="0"/>
          <p:nvPr/>
        </p:nvPicPr>
        <p:blipFill rotWithShape="1">
          <a:blip r:embed="rId3">
            <a:alphaModFix/>
          </a:blip>
          <a:srcRect/>
          <a:stretch/>
        </p:blipFill>
        <p:spPr>
          <a:xfrm>
            <a:off x="4419600" y="339503"/>
            <a:ext cx="5843588" cy="614112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p:nvPr/>
        </p:nvSpPr>
        <p:spPr>
          <a:xfrm>
            <a:off x="2743200" y="1481078"/>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woman, knowing what had happened to her, came in fear and trembling.… He said to her, "Daughter, your faith has made you well; go in peace…"</a:t>
            </a:r>
            <a:endParaRPr dirty="0">
              <a:solidFill>
                <a:schemeClr val="lt1"/>
              </a:solidFill>
            </a:endParaRPr>
          </a:p>
        </p:txBody>
      </p:sp>
      <p:sp>
        <p:nvSpPr>
          <p:cNvPr id="236" name="Google Shape;236;p25"/>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algn="ctr"/>
            <a:r>
              <a:rPr lang="en-US" sz="2400" dirty="0">
                <a:solidFill>
                  <a:srgbClr val="F2F2F2"/>
                </a:solidFill>
                <a:latin typeface="Calibri"/>
                <a:ea typeface="Calibri"/>
                <a:cs typeface="Calibri"/>
                <a:sym typeface="Calibri"/>
              </a:rPr>
              <a:t>Mark 5:33a, 34a</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6"/>
          <p:cNvSpPr txBox="1"/>
          <p:nvPr/>
        </p:nvSpPr>
        <p:spPr>
          <a:xfrm>
            <a:off x="2590800" y="5257800"/>
            <a:ext cx="1828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Christ and the Woman with an Issue of Blood</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Louvre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Paris, France</a:t>
            </a:r>
            <a:endParaRPr/>
          </a:p>
        </p:txBody>
      </p:sp>
      <p:pic>
        <p:nvPicPr>
          <p:cNvPr id="242" name="Google Shape;242;p26"/>
          <p:cNvPicPr preferRelativeResize="0"/>
          <p:nvPr/>
        </p:nvPicPr>
        <p:blipFill rotWithShape="1">
          <a:blip r:embed="rId3">
            <a:alphaModFix/>
          </a:blip>
          <a:srcRect/>
          <a:stretch/>
        </p:blipFill>
        <p:spPr>
          <a:xfrm>
            <a:off x="4800600" y="59130"/>
            <a:ext cx="4114800" cy="67592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7"/>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8" name="Google Shape;248;p27"/>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https://commons.wikimedia.org/wiki/File:Eagle_nests_at_Memorial_to_fallen_Airmen_141006-F-LX370-063.jpg</a:t>
            </a:r>
            <a:endParaRPr sz="1500"/>
          </a:p>
          <a:p>
            <a:pPr marL="342900" lvl="0" indent="-342900" algn="l" rtl="0">
              <a:spcBef>
                <a:spcPts val="320"/>
              </a:spcBef>
              <a:spcAft>
                <a:spcPts val="0"/>
              </a:spcAft>
              <a:buClr>
                <a:schemeClr val="lt1"/>
              </a:buClr>
              <a:buSzPts val="1600"/>
              <a:buNone/>
            </a:pPr>
            <a:r>
              <a:rPr lang="en-US" sz="1500" dirty="0"/>
              <a:t>https://www.laurajamesart.com/collections/religious/</a:t>
            </a:r>
            <a:endParaRPr sz="1500" dirty="0"/>
          </a:p>
          <a:p>
            <a:pPr marL="342900" lvl="0" indent="-342900" algn="l" rtl="0">
              <a:spcBef>
                <a:spcPts val="320"/>
              </a:spcBef>
              <a:spcAft>
                <a:spcPts val="0"/>
              </a:spcAft>
              <a:buClr>
                <a:schemeClr val="lt1"/>
              </a:buClr>
              <a:buSzPts val="1600"/>
              <a:buNone/>
            </a:pPr>
            <a:r>
              <a:rPr lang="en-US" sz="1500" dirty="0"/>
              <a:t>http://commons.wikimedia.org/wiki/File:Chludov_Miriam.jpg</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http://diglib.library.vanderbilt.edu/act-imagelink.pl?RC=49628</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http://diglib.library.vanderbilt.edu/act-imagelink.pl?RC=56455</a:t>
            </a:r>
            <a:endParaRPr sz="1500" dirty="0"/>
          </a:p>
          <a:p>
            <a:pPr marL="342900" lvl="0" indent="-342900" algn="l" rtl="0">
              <a:spcBef>
                <a:spcPts val="320"/>
              </a:spcBef>
              <a:spcAft>
                <a:spcPts val="0"/>
              </a:spcAft>
              <a:buClr>
                <a:schemeClr val="lt1"/>
              </a:buClr>
              <a:buSzPts val="1600"/>
              <a:buNone/>
            </a:pPr>
            <a:r>
              <a:rPr lang="en-US" sz="1500" dirty="0"/>
              <a:t>https://commons.wikimedia.org/wiki/File:CodexEgberti-Fol025-RessurectionOfJairusDaughter.jpg</a:t>
            </a:r>
            <a:endParaRPr sz="1500" dirty="0"/>
          </a:p>
          <a:p>
            <a:pPr marL="342900" lvl="0" indent="-342900" algn="l" rtl="0">
              <a:spcBef>
                <a:spcPts val="320"/>
              </a:spcBef>
              <a:spcAft>
                <a:spcPts val="0"/>
              </a:spcAft>
              <a:buClr>
                <a:schemeClr val="lt1"/>
              </a:buClr>
              <a:buSzPts val="1600"/>
              <a:buNone/>
            </a:pPr>
            <a:r>
              <a:rPr lang="en-US" sz="1500" dirty="0"/>
              <a:t>https://commons.wikimedia.org/wiki/File:Brooklyn_Museum_-_The_Daughter_of_Jairus_(La_fille_de_Z%C3%A4ire)_-_James_Tissot_-_overall.jpg</a:t>
            </a:r>
            <a:endParaRPr sz="1500" dirty="0"/>
          </a:p>
          <a:p>
            <a:pPr marL="342900" lvl="0" indent="-342900" algn="l" rtl="0">
              <a:spcBef>
                <a:spcPts val="320"/>
              </a:spcBef>
              <a:spcAft>
                <a:spcPts val="0"/>
              </a:spcAft>
              <a:buClr>
                <a:schemeClr val="lt1"/>
              </a:buClr>
              <a:buSzPts val="1600"/>
              <a:buNone/>
            </a:pPr>
            <a:r>
              <a:rPr lang="en-US" sz="1500" dirty="0"/>
              <a:t>http://www.flickr.com/photos/feargal/6410830967/</a:t>
            </a:r>
            <a:endParaRPr sz="1500" dirty="0"/>
          </a:p>
          <a:p>
            <a:pPr marL="342900" lvl="0" indent="-342900" algn="l" rtl="0">
              <a:spcBef>
                <a:spcPts val="320"/>
              </a:spcBef>
              <a:spcAft>
                <a:spcPts val="0"/>
              </a:spcAft>
              <a:buClr>
                <a:schemeClr val="lt1"/>
              </a:buClr>
              <a:buSzPts val="1600"/>
              <a:buNone/>
            </a:pPr>
            <a:r>
              <a:rPr lang="en-US" sz="1500" dirty="0"/>
              <a:t>Estate of Frank Wesley, http://www.frankwesleyart.com/main_page.htm</a:t>
            </a:r>
            <a:endParaRPr sz="1500" dirty="0"/>
          </a:p>
          <a:p>
            <a:pPr marL="342900" lvl="0" indent="-342900" algn="l" rtl="0">
              <a:spcBef>
                <a:spcPts val="320"/>
              </a:spcBef>
              <a:spcAft>
                <a:spcPts val="0"/>
              </a:spcAft>
              <a:buClr>
                <a:schemeClr val="lt1"/>
              </a:buClr>
              <a:buSzPts val="1600"/>
              <a:buNone/>
            </a:pPr>
            <a:r>
              <a:rPr lang="en-US" sz="1500" dirty="0"/>
              <a:t>https://www.flickr.com/photos/umccongo/2188556416</a:t>
            </a:r>
            <a:endParaRPr sz="1500" dirty="0"/>
          </a:p>
          <a:p>
            <a:pPr marL="342900" lvl="0" indent="-342900" algn="l" rtl="0">
              <a:spcBef>
                <a:spcPts val="320"/>
              </a:spcBef>
              <a:spcAft>
                <a:spcPts val="0"/>
              </a:spcAft>
              <a:buClr>
                <a:schemeClr val="lt1"/>
              </a:buClr>
              <a:buSzPts val="1600"/>
              <a:buNone/>
            </a:pPr>
            <a:r>
              <a:rPr lang="en-US" sz="1500" dirty="0"/>
              <a:t>https://commons.wikimedia.org/wiki/File:Brooklyn_Museum_-_The_Woman_with_an_Issue_of_Blood_(L%27h%C3%A9moro%C3%AFsse)_-_James_Tissot.jpg</a:t>
            </a:r>
            <a:endParaRPr sz="1500" dirty="0"/>
          </a:p>
          <a:p>
            <a:pPr marL="342900" lvl="0" indent="-342900" algn="l" rtl="0">
              <a:spcBef>
                <a:spcPts val="320"/>
              </a:spcBef>
              <a:spcAft>
                <a:spcPts val="0"/>
              </a:spcAft>
              <a:buClr>
                <a:schemeClr val="lt1"/>
              </a:buClr>
              <a:buSzPts val="1600"/>
              <a:buNone/>
            </a:pPr>
            <a:r>
              <a:rPr lang="en-US" sz="1500" dirty="0"/>
              <a:t>Digital image courtesy of the Getty's Open Content Program. http://www.getty.edu/art/collection/objects/2048/unknown-maker-the-healing-of-a-woman-with-an-issue-of-blood-german-about-1400-1410/</a:t>
            </a:r>
            <a:endParaRPr sz="1500" dirty="0"/>
          </a:p>
          <a:p>
            <a:pPr marL="342900" lvl="0" indent="-342900" algn="l" rtl="0">
              <a:spcBef>
                <a:spcPts val="320"/>
              </a:spcBef>
              <a:spcAft>
                <a:spcPts val="0"/>
              </a:spcAft>
              <a:buClr>
                <a:schemeClr val="lt1"/>
              </a:buClr>
              <a:buSzPts val="1600"/>
              <a:buNone/>
            </a:pPr>
            <a:r>
              <a:rPr lang="en-US" sz="1500" dirty="0"/>
              <a:t>https://commons.wikimedia.org/wiki/File:Sarcophage_%C3%A0_arbres,_Louvre_00.JPG</a:t>
            </a:r>
            <a:endParaRPr sz="1500" dirty="0"/>
          </a:p>
          <a:p>
            <a:pPr marL="342900">
              <a:spcBef>
                <a:spcPts val="280"/>
              </a:spcBef>
              <a:buSzPts val="1400"/>
              <a:buNone/>
            </a:pPr>
            <a:endParaRPr lang="en-US" sz="1500" dirty="0"/>
          </a:p>
          <a:p>
            <a:pPr marL="342900" lvl="0" indent="-342900" algn="l">
              <a:spcBef>
                <a:spcPts val="280"/>
              </a:spcBef>
              <a:spcAft>
                <a:spcPts val="0"/>
              </a:spcAft>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41300" algn="l" rtl="0">
              <a:spcBef>
                <a:spcPts val="320"/>
              </a:spcBef>
              <a:spcAft>
                <a:spcPts val="0"/>
              </a:spcAft>
              <a:buClr>
                <a:schemeClr val="lt1"/>
              </a:buClr>
              <a:buSzPts val="1600"/>
              <a:buNone/>
            </a:pPr>
            <a:endParaRPr sz="16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828800" y="6019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Rescued, Disabled Eagle  --  Memorial Park, Joint Base Elmendorf-Richardson, Alaska</a:t>
            </a:r>
            <a:endParaRPr/>
          </a:p>
        </p:txBody>
      </p:sp>
      <p:pic>
        <p:nvPicPr>
          <p:cNvPr id="102" name="Google Shape;102;p3"/>
          <p:cNvPicPr preferRelativeResize="0"/>
          <p:nvPr/>
        </p:nvPicPr>
        <p:blipFill rotWithShape="1">
          <a:blip r:embed="rId3">
            <a:alphaModFix/>
          </a:blip>
          <a:srcRect/>
          <a:stretch/>
        </p:blipFill>
        <p:spPr>
          <a:xfrm>
            <a:off x="0" y="914400"/>
            <a:ext cx="12192000" cy="46247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667000" y="1716315"/>
            <a:ext cx="7051523"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steadfast love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never ceases, his mercies never come to an end; they are new every morning; great is your faithfulness.</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Lamentations 3:22-23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914400" y="5562600"/>
            <a:ext cx="259080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Sermon on the Mount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Laura James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sz="18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3323647" y="0"/>
            <a:ext cx="6048953"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have turned my mourning into dancing; you have taken off my sackcloth and clothed me with joy…</a:t>
            </a:r>
            <a:endParaRPr dirty="0">
              <a:solidFill>
                <a:schemeClr val="lt1"/>
              </a:solidFill>
            </a:endParaRPr>
          </a:p>
        </p:txBody>
      </p:sp>
      <p:sp>
        <p:nvSpPr>
          <p:cNvPr id="120" name="Google Shape;120;p6"/>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30:11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457200" y="6443246"/>
            <a:ext cx="1257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Song of Miriam  --  Chludov Psalter,  State Historical Museum, Moscow</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2362200" y="70735"/>
            <a:ext cx="7620000" cy="62538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743200" y="1295400"/>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 do not mean that there should be relief for others and hardship for you, but it is a question of equality between your present abundance and their need…</a:t>
            </a:r>
            <a:endParaRPr sz="3600" dirty="0">
              <a:solidFill>
                <a:schemeClr val="lt1"/>
              </a:solidFill>
              <a:latin typeface="Calibri"/>
              <a:ea typeface="Calibri"/>
              <a:cs typeface="Calibri"/>
              <a:sym typeface="Calibri"/>
            </a:endParaRPr>
          </a:p>
        </p:txBody>
      </p:sp>
      <p:sp>
        <p:nvSpPr>
          <p:cNvPr id="133" name="Google Shape;133;p8"/>
          <p:cNvSpPr txBox="1"/>
          <p:nvPr/>
        </p:nvSpPr>
        <p:spPr>
          <a:xfrm>
            <a:off x="57150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2 Corinthians 8:13-14a</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38455" y="5961013"/>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Agape Meal  --  3</a:t>
            </a:r>
            <a:r>
              <a:rPr lang="en-US" sz="1600" baseline="30000">
                <a:solidFill>
                  <a:srgbClr val="F2F2F2"/>
                </a:solidFill>
                <a:latin typeface="Calibri"/>
                <a:ea typeface="Calibri"/>
                <a:cs typeface="Calibri"/>
                <a:sym typeface="Calibri"/>
              </a:rPr>
              <a:t>rd</a:t>
            </a:r>
            <a:r>
              <a:rPr lang="en-US" sz="1600">
                <a:solidFill>
                  <a:srgbClr val="F2F2F2"/>
                </a:solidFill>
                <a:latin typeface="Calibri"/>
                <a:ea typeface="Calibri"/>
                <a:cs typeface="Calibri"/>
                <a:sym typeface="Calibri"/>
              </a:rPr>
              <a:t> century, Catacomb of Domitilla, Rome, Italy</a:t>
            </a:r>
            <a:endParaRPr sz="18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1800511" y="727710"/>
            <a:ext cx="8791289" cy="410718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27</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First Sunday after Christmas Day Year A</vt:lpstr>
      <vt:lpstr>Sixth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55</cp:revision>
  <dcterms:created xsi:type="dcterms:W3CDTF">2016-08-31T16:46:43Z</dcterms:created>
  <dcterms:modified xsi:type="dcterms:W3CDTF">2025-10-27T14:45:42Z</dcterms:modified>
</cp:coreProperties>
</file>