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jr2aNyZm0xAAzSqGE7ujNNYncTo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C21AF2-DACC-45FD-B2EC-F006501EDD75}" v="169" dt="2025-10-27T14:55:37.3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EEC21AF2-DACC-45FD-B2EC-F006501EDD75}"/>
    <pc:docChg chg="modSld">
      <pc:chgData name="Allison Blackwell" userId="7Y4zoj1sqs5H+IG1uY71RyUTFRj8vI3Lj7CrwoODLF4=" providerId="None" clId="Web-{EEC21AF2-DACC-45FD-B2EC-F006501EDD75}" dt="2025-10-27T14:55:37.364" v="83" actId="20577"/>
      <pc:docMkLst>
        <pc:docMk/>
      </pc:docMkLst>
      <pc:sldChg chg="modSp">
        <pc:chgData name="Allison Blackwell" userId="7Y4zoj1sqs5H+IG1uY71RyUTFRj8vI3Lj7CrwoODLF4=" providerId="None" clId="Web-{EEC21AF2-DACC-45FD-B2EC-F006501EDD75}" dt="2025-10-27T14:47:05.659" v="23" actId="14100"/>
        <pc:sldMkLst>
          <pc:docMk/>
          <pc:sldMk cId="0" sldId="257"/>
        </pc:sldMkLst>
        <pc:spChg chg="mod">
          <ac:chgData name="Allison Blackwell" userId="7Y4zoj1sqs5H+IG1uY71RyUTFRj8vI3Lj7CrwoODLF4=" providerId="None" clId="Web-{EEC21AF2-DACC-45FD-B2EC-F006501EDD75}" dt="2025-10-27T14:47:05.659" v="23" actId="14100"/>
          <ac:spMkLst>
            <pc:docMk/>
            <pc:sldMk cId="0" sldId="257"/>
            <ac:spMk id="95" creationId="{00000000-0000-0000-0000-000000000000}"/>
          </ac:spMkLst>
        </pc:spChg>
      </pc:sldChg>
      <pc:sldChg chg="modSp">
        <pc:chgData name="Allison Blackwell" userId="7Y4zoj1sqs5H+IG1uY71RyUTFRj8vI3Lj7CrwoODLF4=" providerId="None" clId="Web-{EEC21AF2-DACC-45FD-B2EC-F006501EDD75}" dt="2025-10-27T14:47:25.644" v="24" actId="20577"/>
        <pc:sldMkLst>
          <pc:docMk/>
          <pc:sldMk cId="0" sldId="259"/>
        </pc:sldMkLst>
        <pc:spChg chg="mod">
          <ac:chgData name="Allison Blackwell" userId="7Y4zoj1sqs5H+IG1uY71RyUTFRj8vI3Lj7CrwoODLF4=" providerId="None" clId="Web-{EEC21AF2-DACC-45FD-B2EC-F006501EDD75}" dt="2025-10-27T14:47:25.644" v="24" actId="20577"/>
          <ac:spMkLst>
            <pc:docMk/>
            <pc:sldMk cId="0" sldId="259"/>
            <ac:spMk id="107" creationId="{00000000-0000-0000-0000-000000000000}"/>
          </ac:spMkLst>
        </pc:spChg>
      </pc:sldChg>
      <pc:sldChg chg="modSp">
        <pc:chgData name="Allison Blackwell" userId="7Y4zoj1sqs5H+IG1uY71RyUTFRj8vI3Lj7CrwoODLF4=" providerId="None" clId="Web-{EEC21AF2-DACC-45FD-B2EC-F006501EDD75}" dt="2025-10-27T14:48:10.739" v="34" actId="1076"/>
        <pc:sldMkLst>
          <pc:docMk/>
          <pc:sldMk cId="0" sldId="261"/>
        </pc:sldMkLst>
        <pc:spChg chg="mod">
          <ac:chgData name="Allison Blackwell" userId="7Y4zoj1sqs5H+IG1uY71RyUTFRj8vI3Lj7CrwoODLF4=" providerId="None" clId="Web-{EEC21AF2-DACC-45FD-B2EC-F006501EDD75}" dt="2025-10-27T14:48:10.739" v="34" actId="1076"/>
          <ac:spMkLst>
            <pc:docMk/>
            <pc:sldMk cId="0" sldId="261"/>
            <ac:spMk id="119" creationId="{00000000-0000-0000-0000-000000000000}"/>
          </ac:spMkLst>
        </pc:spChg>
      </pc:sldChg>
      <pc:sldChg chg="modSp">
        <pc:chgData name="Allison Blackwell" userId="7Y4zoj1sqs5H+IG1uY71RyUTFRj8vI3Lj7CrwoODLF4=" providerId="None" clId="Web-{EEC21AF2-DACC-45FD-B2EC-F006501EDD75}" dt="2025-10-27T14:49:06.975" v="41" actId="20577"/>
        <pc:sldMkLst>
          <pc:docMk/>
          <pc:sldMk cId="0" sldId="263"/>
        </pc:sldMkLst>
        <pc:spChg chg="mod">
          <ac:chgData name="Allison Blackwell" userId="7Y4zoj1sqs5H+IG1uY71RyUTFRj8vI3Lj7CrwoODLF4=" providerId="None" clId="Web-{EEC21AF2-DACC-45FD-B2EC-F006501EDD75}" dt="2025-10-27T14:49:06.975" v="41" actId="20577"/>
          <ac:spMkLst>
            <pc:docMk/>
            <pc:sldMk cId="0" sldId="263"/>
            <ac:spMk id="131" creationId="{00000000-0000-0000-0000-000000000000}"/>
          </ac:spMkLst>
        </pc:spChg>
      </pc:sldChg>
      <pc:sldChg chg="modSp">
        <pc:chgData name="Allison Blackwell" userId="7Y4zoj1sqs5H+IG1uY71RyUTFRj8vI3Lj7CrwoODLF4=" providerId="None" clId="Web-{EEC21AF2-DACC-45FD-B2EC-F006501EDD75}" dt="2025-10-27T14:50:38.649" v="45" actId="20577"/>
        <pc:sldMkLst>
          <pc:docMk/>
          <pc:sldMk cId="0" sldId="265"/>
        </pc:sldMkLst>
        <pc:spChg chg="mod">
          <ac:chgData name="Allison Blackwell" userId="7Y4zoj1sqs5H+IG1uY71RyUTFRj8vI3Lj7CrwoODLF4=" providerId="None" clId="Web-{EEC21AF2-DACC-45FD-B2EC-F006501EDD75}" dt="2025-10-27T14:50:35.821" v="43" actId="20577"/>
          <ac:spMkLst>
            <pc:docMk/>
            <pc:sldMk cId="0" sldId="265"/>
            <ac:spMk id="143" creationId="{00000000-0000-0000-0000-000000000000}"/>
          </ac:spMkLst>
        </pc:spChg>
        <pc:spChg chg="mod">
          <ac:chgData name="Allison Blackwell" userId="7Y4zoj1sqs5H+IG1uY71RyUTFRj8vI3Lj7CrwoODLF4=" providerId="None" clId="Web-{EEC21AF2-DACC-45FD-B2EC-F006501EDD75}" dt="2025-10-27T14:50:38.649" v="45" actId="20577"/>
          <ac:spMkLst>
            <pc:docMk/>
            <pc:sldMk cId="0" sldId="265"/>
            <ac:spMk id="144" creationId="{00000000-0000-0000-0000-000000000000}"/>
          </ac:spMkLst>
        </pc:spChg>
      </pc:sldChg>
      <pc:sldChg chg="modSp">
        <pc:chgData name="Allison Blackwell" userId="7Y4zoj1sqs5H+IG1uY71RyUTFRj8vI3Lj7CrwoODLF4=" providerId="None" clId="Web-{EEC21AF2-DACC-45FD-B2EC-F006501EDD75}" dt="2025-10-27T14:52:21.870" v="59" actId="1076"/>
        <pc:sldMkLst>
          <pc:docMk/>
          <pc:sldMk cId="0" sldId="267"/>
        </pc:sldMkLst>
        <pc:spChg chg="mod">
          <ac:chgData name="Allison Blackwell" userId="7Y4zoj1sqs5H+IG1uY71RyUTFRj8vI3Lj7CrwoODLF4=" providerId="None" clId="Web-{EEC21AF2-DACC-45FD-B2EC-F006501EDD75}" dt="2025-10-27T14:52:21.870" v="59" actId="1076"/>
          <ac:spMkLst>
            <pc:docMk/>
            <pc:sldMk cId="0" sldId="267"/>
            <ac:spMk id="155" creationId="{00000000-0000-0000-0000-000000000000}"/>
          </ac:spMkLst>
        </pc:spChg>
      </pc:sldChg>
      <pc:sldChg chg="modSp">
        <pc:chgData name="Allison Blackwell" userId="7Y4zoj1sqs5H+IG1uY71RyUTFRj8vI3Lj7CrwoODLF4=" providerId="None" clId="Web-{EEC21AF2-DACC-45FD-B2EC-F006501EDD75}" dt="2025-10-27T14:53:17.996" v="66" actId="14100"/>
        <pc:sldMkLst>
          <pc:docMk/>
          <pc:sldMk cId="0" sldId="269"/>
        </pc:sldMkLst>
        <pc:spChg chg="mod">
          <ac:chgData name="Allison Blackwell" userId="7Y4zoj1sqs5H+IG1uY71RyUTFRj8vI3Lj7CrwoODLF4=" providerId="None" clId="Web-{EEC21AF2-DACC-45FD-B2EC-F006501EDD75}" dt="2025-10-27T14:53:17.996" v="66" actId="14100"/>
          <ac:spMkLst>
            <pc:docMk/>
            <pc:sldMk cId="0" sldId="269"/>
            <ac:spMk id="167" creationId="{00000000-0000-0000-0000-000000000000}"/>
          </ac:spMkLst>
        </pc:spChg>
      </pc:sldChg>
      <pc:sldChg chg="modSp">
        <pc:chgData name="Allison Blackwell" userId="7Y4zoj1sqs5H+IG1uY71RyUTFRj8vI3Lj7CrwoODLF4=" providerId="None" clId="Web-{EEC21AF2-DACC-45FD-B2EC-F006501EDD75}" dt="2025-10-27T14:54:25.421" v="71" actId="20577"/>
        <pc:sldMkLst>
          <pc:docMk/>
          <pc:sldMk cId="0" sldId="271"/>
        </pc:sldMkLst>
        <pc:spChg chg="mod">
          <ac:chgData name="Allison Blackwell" userId="7Y4zoj1sqs5H+IG1uY71RyUTFRj8vI3Lj7CrwoODLF4=" providerId="None" clId="Web-{EEC21AF2-DACC-45FD-B2EC-F006501EDD75}" dt="2025-10-27T14:54:16.139" v="70" actId="20577"/>
          <ac:spMkLst>
            <pc:docMk/>
            <pc:sldMk cId="0" sldId="271"/>
            <ac:spMk id="179" creationId="{00000000-0000-0000-0000-000000000000}"/>
          </ac:spMkLst>
        </pc:spChg>
        <pc:spChg chg="mod">
          <ac:chgData name="Allison Blackwell" userId="7Y4zoj1sqs5H+IG1uY71RyUTFRj8vI3Lj7CrwoODLF4=" providerId="None" clId="Web-{EEC21AF2-DACC-45FD-B2EC-F006501EDD75}" dt="2025-10-27T14:54:25.421" v="71" actId="20577"/>
          <ac:spMkLst>
            <pc:docMk/>
            <pc:sldMk cId="0" sldId="271"/>
            <ac:spMk id="180" creationId="{00000000-0000-0000-0000-000000000000}"/>
          </ac:spMkLst>
        </pc:spChg>
      </pc:sldChg>
      <pc:sldChg chg="modSp">
        <pc:chgData name="Allison Blackwell" userId="7Y4zoj1sqs5H+IG1uY71RyUTFRj8vI3Lj7CrwoODLF4=" providerId="None" clId="Web-{EEC21AF2-DACC-45FD-B2EC-F006501EDD75}" dt="2025-10-27T14:55:10.878" v="79" actId="14100"/>
        <pc:sldMkLst>
          <pc:docMk/>
          <pc:sldMk cId="0" sldId="273"/>
        </pc:sldMkLst>
        <pc:spChg chg="mod">
          <ac:chgData name="Allison Blackwell" userId="7Y4zoj1sqs5H+IG1uY71RyUTFRj8vI3Lj7CrwoODLF4=" providerId="None" clId="Web-{EEC21AF2-DACC-45FD-B2EC-F006501EDD75}" dt="2025-10-27T14:55:10.878" v="79" actId="14100"/>
          <ac:spMkLst>
            <pc:docMk/>
            <pc:sldMk cId="0" sldId="273"/>
            <ac:spMk id="191" creationId="{00000000-0000-0000-0000-000000000000}"/>
          </ac:spMkLst>
        </pc:spChg>
      </pc:sldChg>
      <pc:sldChg chg="modSp">
        <pc:chgData name="Allison Blackwell" userId="7Y4zoj1sqs5H+IG1uY71RyUTFRj8vI3Lj7CrwoODLF4=" providerId="None" clId="Web-{EEC21AF2-DACC-45FD-B2EC-F006501EDD75}" dt="2025-10-27T14:55:37.364" v="83" actId="20577"/>
        <pc:sldMkLst>
          <pc:docMk/>
          <pc:sldMk cId="0" sldId="277"/>
        </pc:sldMkLst>
        <pc:spChg chg="mod">
          <ac:chgData name="Allison Blackwell" userId="7Y4zoj1sqs5H+IG1uY71RyUTFRj8vI3Lj7CrwoODLF4=" providerId="None" clId="Web-{EEC21AF2-DACC-45FD-B2EC-F006501EDD75}" dt="2025-10-27T14:55:37.364" v="83" actId="20577"/>
          <ac:spMkLst>
            <pc:docMk/>
            <pc:sldMk cId="0" sldId="277"/>
            <ac:spMk id="21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Fifth Sunday </a:t>
            </a:r>
            <a:br>
              <a:rPr lang="en-US" sz="8800"/>
            </a:br>
            <a:r>
              <a:rPr lang="en-US" sz="8800"/>
              <a:t>after Pentecost</a:t>
            </a:r>
            <a:endParaRPr/>
          </a:p>
        </p:txBody>
      </p:sp>
      <p:sp>
        <p:nvSpPr>
          <p:cNvPr id="89" name="Google Shape;89;p1"/>
          <p:cNvSpPr txBox="1">
            <a:spLocks noGrp="1"/>
          </p:cNvSpPr>
          <p:nvPr>
            <p:ph type="subTitle" idx="1"/>
          </p:nvPr>
        </p:nvSpPr>
        <p:spPr>
          <a:xfrm>
            <a:off x="2667000" y="3597276"/>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905000" y="5008988"/>
            <a:ext cx="8458200" cy="1815882"/>
          </a:xfrm>
          <a:prstGeom prst="rect">
            <a:avLst/>
          </a:prstGeom>
          <a:solidFill>
            <a:srgbClr val="524B2F">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Samuel 17:(1a, 4-11, 19-23), 32-49 and Psalm 9:9-20 or 1 Samuel 17:57-18:5, 18:10-16 and Psalm 133</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Job 38:1-11 and Psalm 107:1-3, 23-32</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Corinthians 6:1-13  •  Mark 4:35-41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95600" y="17526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brought them out from their distress; he made the storm be still, and the waves of the sea were hushed.</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9436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Psalm 107:28b-29</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838200" y="6400800"/>
            <a:ext cx="10667999"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 Fishing Boats on the Beach  --  Vincent Van Gogh, Van Gogh Museum, Amsterdam</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2209800" y="0"/>
            <a:ext cx="7974939" cy="62989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438400" y="1990725"/>
            <a:ext cx="73152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We are treated…as sorrowful, yet always rejoicing, as poor yet making many rich, as having nothing and yet possessing everything.</a:t>
            </a:r>
            <a:endParaRPr lang="en-US" dirty="0">
              <a:solidFill>
                <a:schemeClr val="lt1"/>
              </a:solidFill>
            </a:endParaRPr>
          </a:p>
        </p:txBody>
      </p:sp>
      <p:sp>
        <p:nvSpPr>
          <p:cNvPr id="156" name="Google Shape;156;p12"/>
          <p:cNvSpPr txBox="1"/>
          <p:nvPr/>
        </p:nvSpPr>
        <p:spPr>
          <a:xfrm>
            <a:off x="5791200" y="5029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Corinthians 6:8b, 10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676400" y="5135940"/>
            <a:ext cx="1447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Holy Sacrament Monastery of the Poor Clares </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Canidé, Brazil </a:t>
            </a:r>
            <a:endParaRPr sz="18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3505200" y="228600"/>
            <a:ext cx="7003008" cy="6324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1981200"/>
            <a:ext cx="69723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…they took him with them in the boat…. A great windstorm arose...so that the boat was already being swamped. </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4:36b, 37ac</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145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Tempest  --  Kathleen Peterson, Spring City, Utah</a:t>
            </a:r>
            <a:endParaRPr sz="18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1524000" y="1"/>
            <a:ext cx="9144000" cy="627534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743200" y="1926267"/>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he was…asleep on the cushion, and they woke him up and said to him, "Teacher, do you not care that we are perishing?"</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4:38b</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on the Sea of Galilee, detail  --  Eugene Delacroix, Nelson-Atkins Museum of Art,  Kansas City, MO</a:t>
            </a:r>
            <a:endParaRPr sz="18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2719908" y="-1"/>
            <a:ext cx="6728892" cy="612690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95600" y="1732063"/>
            <a:ext cx="6962775" cy="5078273"/>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And waking up, he rebuked the wind and said to the sea, "Be silent! Be still!" Then the wind ceased, and there was a dead calm.</a:t>
            </a:r>
            <a:r>
              <a:rPr lang="en-US" sz="3600" dirty="0">
                <a:solidFill>
                  <a:srgbClr val="000000"/>
                </a:solidFill>
                <a:latin typeface="Calibri"/>
                <a:ea typeface="Calibri"/>
                <a:cs typeface="Calibri"/>
                <a:sym typeface="Calibri"/>
              </a:rPr>
              <a:t> 4He woke up and rebuked the wind, and said to the sea, "Peace! Be still!" Then the wind ceased, and there was a dead calm.</a:t>
            </a:r>
            <a:br>
              <a:rPr lang="en-US" sz="3600" dirty="0">
                <a:latin typeface="Calibri"/>
                <a:ea typeface="Calibri"/>
                <a:cs typeface="Calibri"/>
              </a:rPr>
            </a:br>
            <a:endParaRPr sz="3600">
              <a:solidFill>
                <a:schemeClr val="lt1"/>
              </a:solidFill>
              <a:latin typeface="Calibri"/>
              <a:ea typeface="Calibri"/>
              <a:cs typeface="Calibri"/>
              <a:sym typeface="Calibri"/>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4:39</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981200" y="5715000"/>
            <a:ext cx="213360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Lulls the Storm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a:t>
            </a:r>
            <a:endParaRPr/>
          </a:p>
        </p:txBody>
      </p:sp>
      <p:pic>
        <p:nvPicPr>
          <p:cNvPr id="198" name="Google Shape;198;p19"/>
          <p:cNvPicPr preferRelativeResize="0"/>
          <p:nvPr/>
        </p:nvPicPr>
        <p:blipFill rotWithShape="1">
          <a:blip r:embed="rId3">
            <a:alphaModFix/>
          </a:blip>
          <a:srcRect/>
          <a:stretch/>
        </p:blipFill>
        <p:spPr>
          <a:xfrm>
            <a:off x="4724400" y="19878"/>
            <a:ext cx="465618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05000"/>
            <a:ext cx="7600950" cy="2862282"/>
          </a:xfrm>
          <a:prstGeom prst="rect">
            <a:avLst/>
          </a:prstGeom>
          <a:noFill/>
          <a:ln>
            <a:noFill/>
          </a:ln>
        </p:spPr>
        <p:txBody>
          <a:bodyPr spcFirstLastPara="1" wrap="square" lIns="91425" tIns="45700" rIns="91425" bIns="45700" anchor="t" anchorCtr="0">
            <a:spAutoFit/>
          </a:bodyPr>
          <a:lstStyle/>
          <a:p>
            <a:r>
              <a:rPr lang="en-US" sz="3600" b="0" i="0" u="none" strike="noStrike" cap="none" dirty="0">
                <a:solidFill>
                  <a:schemeClr val="lt1"/>
                </a:solidFill>
                <a:latin typeface="Calibri"/>
                <a:ea typeface="Calibri"/>
                <a:cs typeface="Calibri"/>
                <a:sym typeface="Calibri"/>
              </a:rPr>
              <a:t>…there came from…the Philistines a champion named Goliath</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When the Philistine </a:t>
            </a:r>
            <a:r>
              <a:rPr lang="en-US" sz="3600" dirty="0">
                <a:solidFill>
                  <a:schemeClr val="lt1"/>
                </a:solidFill>
                <a:latin typeface="Calibri"/>
                <a:ea typeface="Calibri"/>
                <a:cs typeface="Calibri"/>
                <a:sym typeface="Calibri"/>
              </a:rPr>
              <a:t>looked and saw</a:t>
            </a:r>
            <a:r>
              <a:rPr lang="en-US" sz="3600" b="0" i="0" u="none" strike="noStrike" cap="none" dirty="0">
                <a:solidFill>
                  <a:schemeClr val="lt1"/>
                </a:solidFill>
                <a:latin typeface="Calibri"/>
                <a:ea typeface="Calibri"/>
                <a:cs typeface="Calibri"/>
                <a:sym typeface="Calibri"/>
              </a:rPr>
              <a:t> David, he disdained him, for he was only a youth…</a:t>
            </a:r>
            <a:endParaRPr sz="3600" dirty="0">
              <a:solidFill>
                <a:schemeClr val="lt1"/>
              </a:solidFill>
              <a:latin typeface="Calibri"/>
              <a:ea typeface="Calibri"/>
              <a:cs typeface="Calibri"/>
              <a:sym typeface="Calibri"/>
            </a:endParaRPr>
          </a:p>
        </p:txBody>
      </p:sp>
      <p:sp>
        <p:nvSpPr>
          <p:cNvPr id="96" name="Google Shape;96;p2"/>
          <p:cNvSpPr txBox="1"/>
          <p:nvPr/>
        </p:nvSpPr>
        <p:spPr>
          <a:xfrm>
            <a:off x="59436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17: 4a, 42a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2228672"/>
            <a:ext cx="7315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said to them, "Why are you afraid? Have you still no faith?"</a:t>
            </a:r>
            <a:endParaRPr sz="3600">
              <a:solidFill>
                <a:schemeClr val="lt1"/>
              </a:solidFill>
              <a:latin typeface="Calibri"/>
              <a:ea typeface="Calibri"/>
              <a:cs typeface="Calibri"/>
              <a:sym typeface="Calibri"/>
            </a:endParaRPr>
          </a:p>
        </p:txBody>
      </p:sp>
      <p:sp>
        <p:nvSpPr>
          <p:cNvPr id="204" name="Google Shape;204;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4:40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2057400" y="5459849"/>
            <a:ext cx="16764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Storm on the Sea of Galilee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Location unknown</a:t>
            </a:r>
            <a:endParaRPr sz="16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a:stretch/>
        </p:blipFill>
        <p:spPr>
          <a:xfrm>
            <a:off x="4114800" y="8014"/>
            <a:ext cx="5767108" cy="684998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819400" y="19812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they were filled with great fear </a:t>
            </a:r>
            <a:r>
              <a:rPr lang="en-US" sz="3600" dirty="0">
                <a:solidFill>
                  <a:schemeClr val="lt1"/>
                </a:solidFill>
                <a:latin typeface="Calibri"/>
                <a:ea typeface="Calibri"/>
                <a:cs typeface="Calibri"/>
                <a:sym typeface="Calibri"/>
              </a:rPr>
              <a:t>and said to one another, "Who then is this, that even the wind and the sea obey him?" </a:t>
            </a:r>
            <a:endParaRPr sz="3600" dirty="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4:41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714500" y="6400800"/>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	Jesus, the Holy Mural  -- The Way Jesus Christ Christian Church, New Orleans</a:t>
            </a:r>
            <a:endParaRPr sz="1600">
              <a:solidFill>
                <a:srgbClr val="F2F2F2"/>
              </a:solidFill>
              <a:latin typeface="Calibri"/>
              <a:ea typeface="Calibri"/>
              <a:cs typeface="Calibri"/>
              <a:sym typeface="Calibri"/>
            </a:endParaRPr>
          </a:p>
        </p:txBody>
      </p:sp>
      <p:pic>
        <p:nvPicPr>
          <p:cNvPr id="222" name="Google Shape;222;p23" descr="Title: Jesus - the Holy Mural&#10;[Click for smaller image view]"/>
          <p:cNvPicPr preferRelativeResize="0"/>
          <p:nvPr/>
        </p:nvPicPr>
        <p:blipFill rotWithShape="1">
          <a:blip r:embed="rId3">
            <a:alphaModFix/>
          </a:blip>
          <a:srcRect/>
          <a:stretch/>
        </p:blipFill>
        <p:spPr>
          <a:xfrm>
            <a:off x="1485900" y="0"/>
            <a:ext cx="9410700" cy="627283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8" name="Google Shape;228;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a:spcBef>
                <a:spcPts val="0"/>
              </a:spcBef>
              <a:buSzPts val="1600"/>
              <a:buNone/>
            </a:pPr>
            <a:endParaRPr lang="en-US" sz="1600" dirty="0"/>
          </a:p>
          <a:p>
            <a:pPr marL="342900" lvl="0" indent="-342900" algn="l" rtl="0">
              <a:spcBef>
                <a:spcPts val="320"/>
              </a:spcBef>
              <a:spcAft>
                <a:spcPts val="0"/>
              </a:spcAft>
              <a:buClr>
                <a:schemeClr val="lt1"/>
              </a:buClr>
              <a:buSzPts val="1600"/>
              <a:buNone/>
            </a:pPr>
            <a:r>
              <a:rPr lang="en-US" sz="1600" dirty="0"/>
              <a:t>http://www.johnaugustswanson.com – copyright 2009 by John August Swanson</a:t>
            </a:r>
            <a:endParaRPr dirty="0"/>
          </a:p>
          <a:p>
            <a:pPr marL="342900" lvl="0" indent="-342900" algn="l" rtl="0">
              <a:spcBef>
                <a:spcPts val="320"/>
              </a:spcBef>
              <a:spcAft>
                <a:spcPts val="0"/>
              </a:spcAft>
              <a:buClr>
                <a:schemeClr val="lt1"/>
              </a:buClr>
              <a:buSzPts val="1600"/>
              <a:buNone/>
            </a:pPr>
            <a:r>
              <a:rPr lang="en-US" sz="1600" dirty="0"/>
              <a:t>https://commons.wikimedia.org/wiki/File:Cima_da_Conegliano_-_Gionata_e_david_con_la_testa_di_Golia.jpg</a:t>
            </a:r>
            <a:endParaRPr dirty="0"/>
          </a:p>
          <a:p>
            <a:pPr marL="342900" lvl="0" indent="-342900" algn="l" rtl="0">
              <a:spcBef>
                <a:spcPts val="320"/>
              </a:spcBef>
              <a:spcAft>
                <a:spcPts val="0"/>
              </a:spcAft>
              <a:buClr>
                <a:schemeClr val="lt1"/>
              </a:buClr>
              <a:buSzPts val="1600"/>
              <a:buNone/>
            </a:pPr>
            <a:r>
              <a:rPr lang="en-US" sz="1600" dirty="0"/>
              <a:t>http://www.flickr.com/photos/shindotv/2552425891/</a:t>
            </a:r>
            <a:endParaRPr dirty="0"/>
          </a:p>
          <a:p>
            <a:pPr marL="342900" lvl="0" indent="-342900" algn="l" rtl="0">
              <a:spcBef>
                <a:spcPts val="320"/>
              </a:spcBef>
              <a:spcAft>
                <a:spcPts val="0"/>
              </a:spcAft>
              <a:buClr>
                <a:schemeClr val="lt1"/>
              </a:buClr>
              <a:buSzPts val="1600"/>
              <a:buNone/>
            </a:pPr>
            <a:r>
              <a:rPr lang="en-US" sz="1600" dirty="0"/>
              <a:t>https://commons.wikimedia.org/wiki/File:Hildebrandt_Sea_storm.jpg</a:t>
            </a:r>
            <a:endParaRPr dirty="0"/>
          </a:p>
          <a:p>
            <a:pPr marL="342900" lvl="0" indent="-342900" algn="l" rtl="0">
              <a:spcBef>
                <a:spcPts val="320"/>
              </a:spcBef>
              <a:spcAft>
                <a:spcPts val="0"/>
              </a:spcAft>
              <a:buClr>
                <a:schemeClr val="lt1"/>
              </a:buClr>
              <a:buSzPts val="1600"/>
              <a:buNone/>
            </a:pPr>
            <a:r>
              <a:rPr lang="en-US" sz="1600" dirty="0"/>
              <a:t>https://commons.wikimedia.org/wiki/File:Netherlands-4036_-_Fishing_Boats_(11612343343).jpg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http://diglib.library.vanderbilt.edu/act-imagelink.pl?RC=48310</a:t>
            </a:r>
            <a:endParaRPr dirty="0"/>
          </a:p>
          <a:p>
            <a:pPr marL="342900" lvl="0" indent="-342900" algn="l" rtl="0">
              <a:spcBef>
                <a:spcPts val="320"/>
              </a:spcBef>
              <a:spcAft>
                <a:spcPts val="0"/>
              </a:spcAft>
              <a:buClr>
                <a:schemeClr val="lt1"/>
              </a:buClr>
              <a:buSzPts val="1600"/>
              <a:buNone/>
            </a:pPr>
            <a:r>
              <a:rPr lang="en-US" sz="1600" dirty="0"/>
              <a:t>https://commons.wikimedia.org/wiki/File:Holy_Sacrament_Monastery,_Canind%C3%A9,_Brazil_(Poor_Clares)_031.JPG</a:t>
            </a:r>
            <a:endParaRPr dirty="0"/>
          </a:p>
          <a:p>
            <a:pPr marL="342900" lvl="0" indent="-342900" algn="l" rtl="0">
              <a:spcBef>
                <a:spcPts val="320"/>
              </a:spcBef>
              <a:spcAft>
                <a:spcPts val="0"/>
              </a:spcAft>
              <a:buClr>
                <a:schemeClr val="lt1"/>
              </a:buClr>
              <a:buSzPts val="1600"/>
              <a:buNone/>
            </a:pPr>
            <a:r>
              <a:rPr lang="en-US" sz="1600" dirty="0"/>
              <a:t>https://www.kathleenpetersonart.com/ - with permission</a:t>
            </a:r>
            <a:endParaRPr dirty="0"/>
          </a:p>
          <a:p>
            <a:pPr marL="342900" lvl="0" indent="-342900" algn="l" rtl="0">
              <a:spcBef>
                <a:spcPts val="320"/>
              </a:spcBef>
              <a:spcAft>
                <a:spcPts val="0"/>
              </a:spcAft>
              <a:buClr>
                <a:schemeClr val="lt1"/>
              </a:buClr>
              <a:buSzPts val="1600"/>
              <a:buNone/>
            </a:pPr>
            <a:r>
              <a:rPr lang="en-US" sz="1600" dirty="0"/>
              <a:t>https://commons.wikimedia.org/wiki/File:Eug%C3%A8ne_Delacroix_-_Christ_on_the_Sea_of_Galilee_-_Google_Art_Project.jpg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https://commons.wikimedia.org/wiki/File:Rembrandt_Christ_in_the_Storm_on_the_Lake_of_Galilee.jpg</a:t>
            </a:r>
            <a:endParaRPr dirty="0"/>
          </a:p>
          <a:p>
            <a:pPr marL="342900" lvl="0" indent="-342900" algn="l" rtl="0">
              <a:spcBef>
                <a:spcPts val="320"/>
              </a:spcBef>
              <a:spcAft>
                <a:spcPts val="0"/>
              </a:spcAft>
              <a:buClr>
                <a:schemeClr val="lt1"/>
              </a:buClr>
              <a:buSzPts val="1600"/>
              <a:buNone/>
            </a:pPr>
            <a:r>
              <a:rPr lang="en-US" sz="1600" dirty="0"/>
              <a:t>https://www.flickr.com/photos/volvob12b/48740737607</a:t>
            </a:r>
            <a:endParaRPr/>
          </a:p>
          <a:p>
            <a:pPr marL="342900">
              <a:spcBef>
                <a:spcPts val="320"/>
              </a:spcBef>
              <a:buSzPts val="1600"/>
              <a:buNone/>
            </a:pPr>
            <a:endParaRPr lang="en-US" sz="1600" dirty="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David and Goliath  -- </a:t>
            </a:r>
            <a:r>
              <a:rPr lang="en-US" sz="1600">
                <a:solidFill>
                  <a:schemeClr val="lt1"/>
                </a:solidFill>
                <a:latin typeface="Calibri"/>
                <a:ea typeface="Calibri"/>
                <a:cs typeface="Calibri"/>
                <a:sym typeface="Calibri"/>
              </a:rPr>
              <a:t>John August Swanson, Serigraph, 2009 </a:t>
            </a:r>
            <a:endParaRPr sz="16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1524001" y="41580"/>
            <a:ext cx="9144000" cy="61306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2057400"/>
            <a:ext cx="6858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Jonathan made a covenant with David because he loved him as his own soul.</a:t>
            </a:r>
            <a:endParaRPr dirty="0">
              <a:solidFill>
                <a:schemeClr val="lt1"/>
              </a:solidFill>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Samuel 18:3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3429000" y="0"/>
            <a:ext cx="7174154" cy="6836480"/>
          </a:xfrm>
          <a:prstGeom prst="rect">
            <a:avLst/>
          </a:prstGeom>
          <a:noFill/>
          <a:ln>
            <a:noFill/>
          </a:ln>
        </p:spPr>
      </p:pic>
      <p:sp>
        <p:nvSpPr>
          <p:cNvPr id="114" name="Google Shape;114;p5"/>
          <p:cNvSpPr txBox="1"/>
          <p:nvPr/>
        </p:nvSpPr>
        <p:spPr>
          <a:xfrm>
            <a:off x="1752600" y="5028962"/>
            <a:ext cx="15240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David and Jonathan</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Cima da Conegliano</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National Gallery</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London, England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37561" y="1714499"/>
            <a:ext cx="6324600" cy="286228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answered Job…:</a:t>
            </a:r>
            <a:endParaRPr lang="en-US" dirty="0">
              <a:solidFill>
                <a:schemeClr val="lt1"/>
              </a:solidFill>
              <a:ea typeface="Calibri"/>
              <a:sym typeface="Calibri"/>
            </a:endParaRPr>
          </a:p>
          <a:p>
            <a:r>
              <a:rPr lang="en-US" sz="3600" dirty="0">
                <a:solidFill>
                  <a:schemeClr val="lt1"/>
                </a:solidFill>
                <a:latin typeface="Calibri"/>
                <a:ea typeface="Calibri"/>
                <a:cs typeface="Calibri"/>
                <a:sym typeface="Calibri"/>
              </a:rPr>
              <a:t>...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"Where were you when I laid the foundation of the earth?"</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20" name="Google Shape;120;p6"/>
          <p:cNvSpPr txBox="1"/>
          <p:nvPr/>
        </p:nvSpPr>
        <p:spPr>
          <a:xfrm>
            <a:off x="6071286" y="4058692"/>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38:1a, 4a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145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Separation of Light from Darkness  --  Frederick Hart, National Cathedral, Washington, DC</a:t>
            </a:r>
            <a:endParaRPr sz="18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1524000" y="0"/>
            <a:ext cx="9144000" cy="614133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514600" y="1720840"/>
            <a:ext cx="7696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"Or who shut in the sea…when it burst out from the womb, when I made the clouds its garment and thick darkness its swaddling band…?"</a:t>
            </a:r>
            <a:endParaRPr dirty="0">
              <a:solidFill>
                <a:schemeClr val="lt1"/>
              </a:solidFill>
            </a:endParaRPr>
          </a:p>
        </p:txBody>
      </p:sp>
      <p:sp>
        <p:nvSpPr>
          <p:cNvPr id="132" name="Google Shape;132;p8"/>
          <p:cNvSpPr txBox="1"/>
          <p:nvPr/>
        </p:nvSpPr>
        <p:spPr>
          <a:xfrm>
            <a:off x="59436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38:8-9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89043" y="6474023"/>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Sea Storm  --  Eduard Hildebrandt, National Museum in Warsaw, Warsaw, Poland</a:t>
            </a:r>
            <a:endParaRPr sz="16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1676401" y="0"/>
            <a:ext cx="8847529" cy="63246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Fifth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48</cp:revision>
  <dcterms:created xsi:type="dcterms:W3CDTF">2016-08-31T16:46:43Z</dcterms:created>
  <dcterms:modified xsi:type="dcterms:W3CDTF">2025-10-27T14:55:47Z</dcterms:modified>
</cp:coreProperties>
</file>