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jukCVdREOXqGKN1TLhMZEWhi673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33FECC-E43B-4817-AE0C-1337F3E37FDD}" v="159" dt="2025-10-25T00:55: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B233FECC-E43B-4817-AE0C-1337F3E37FDD}"/>
    <pc:docChg chg="modSld">
      <pc:chgData name="Allison Blackwell" userId="7Y4zoj1sqs5H+IG1uY71RyUTFRj8vI3Lj7CrwoODLF4=" providerId="None" clId="Web-{B233FECC-E43B-4817-AE0C-1337F3E37FDD}" dt="2025-10-25T00:55:21.906" v="73" actId="20577"/>
      <pc:docMkLst>
        <pc:docMk/>
      </pc:docMkLst>
      <pc:sldChg chg="modSp">
        <pc:chgData name="Allison Blackwell" userId="7Y4zoj1sqs5H+IG1uY71RyUTFRj8vI3Lj7CrwoODLF4=" providerId="None" clId="Web-{B233FECC-E43B-4817-AE0C-1337F3E37FDD}" dt="2025-10-25T00:48:44.771" v="7" actId="20577"/>
        <pc:sldMkLst>
          <pc:docMk/>
          <pc:sldMk cId="0" sldId="257"/>
        </pc:sldMkLst>
        <pc:spChg chg="mod">
          <ac:chgData name="Allison Blackwell" userId="7Y4zoj1sqs5H+IG1uY71RyUTFRj8vI3Lj7CrwoODLF4=" providerId="None" clId="Web-{B233FECC-E43B-4817-AE0C-1337F3E37FDD}" dt="2025-10-25T00:48:34.410" v="5" actId="20577"/>
          <ac:spMkLst>
            <pc:docMk/>
            <pc:sldMk cId="0" sldId="257"/>
            <ac:spMk id="96" creationId="{00000000-0000-0000-0000-000000000000}"/>
          </ac:spMkLst>
        </pc:spChg>
        <pc:spChg chg="mod">
          <ac:chgData name="Allison Blackwell" userId="7Y4zoj1sqs5H+IG1uY71RyUTFRj8vI3Lj7CrwoODLF4=" providerId="None" clId="Web-{B233FECC-E43B-4817-AE0C-1337F3E37FDD}" dt="2025-10-25T00:48:44.771" v="7" actId="20577"/>
          <ac:spMkLst>
            <pc:docMk/>
            <pc:sldMk cId="0" sldId="257"/>
            <ac:spMk id="97" creationId="{00000000-0000-0000-0000-000000000000}"/>
          </ac:spMkLst>
        </pc:spChg>
      </pc:sldChg>
      <pc:sldChg chg="modSp">
        <pc:chgData name="Allison Blackwell" userId="7Y4zoj1sqs5H+IG1uY71RyUTFRj8vI3Lj7CrwoODLF4=" providerId="None" clId="Web-{B233FECC-E43B-4817-AE0C-1337F3E37FDD}" dt="2025-10-25T00:49:11.633" v="11" actId="20577"/>
        <pc:sldMkLst>
          <pc:docMk/>
          <pc:sldMk cId="0" sldId="259"/>
        </pc:sldMkLst>
        <pc:spChg chg="mod">
          <ac:chgData name="Allison Blackwell" userId="7Y4zoj1sqs5H+IG1uY71RyUTFRj8vI3Lj7CrwoODLF4=" providerId="None" clId="Web-{B233FECC-E43B-4817-AE0C-1337F3E37FDD}" dt="2025-10-25T00:49:11.633" v="11" actId="20577"/>
          <ac:spMkLst>
            <pc:docMk/>
            <pc:sldMk cId="0" sldId="259"/>
            <ac:spMk id="109" creationId="{00000000-0000-0000-0000-000000000000}"/>
          </ac:spMkLst>
        </pc:spChg>
      </pc:sldChg>
      <pc:sldChg chg="modSp">
        <pc:chgData name="Allison Blackwell" userId="7Y4zoj1sqs5H+IG1uY71RyUTFRj8vI3Lj7CrwoODLF4=" providerId="None" clId="Web-{B233FECC-E43B-4817-AE0C-1337F3E37FDD}" dt="2025-10-25T00:50:37.454" v="26" actId="20577"/>
        <pc:sldMkLst>
          <pc:docMk/>
          <pc:sldMk cId="0" sldId="261"/>
        </pc:sldMkLst>
        <pc:spChg chg="mod">
          <ac:chgData name="Allison Blackwell" userId="7Y4zoj1sqs5H+IG1uY71RyUTFRj8vI3Lj7CrwoODLF4=" providerId="None" clId="Web-{B233FECC-E43B-4817-AE0C-1337F3E37FDD}" dt="2025-10-25T00:50:37.454" v="26" actId="20577"/>
          <ac:spMkLst>
            <pc:docMk/>
            <pc:sldMk cId="0" sldId="261"/>
            <ac:spMk id="121" creationId="{00000000-0000-0000-0000-000000000000}"/>
          </ac:spMkLst>
        </pc:spChg>
      </pc:sldChg>
      <pc:sldChg chg="modSp">
        <pc:chgData name="Allison Blackwell" userId="7Y4zoj1sqs5H+IG1uY71RyUTFRj8vI3Lj7CrwoODLF4=" providerId="None" clId="Web-{B233FECC-E43B-4817-AE0C-1337F3E37FDD}" dt="2025-10-25T00:51:44.896" v="32" actId="20577"/>
        <pc:sldMkLst>
          <pc:docMk/>
          <pc:sldMk cId="0" sldId="265"/>
        </pc:sldMkLst>
        <pc:spChg chg="mod">
          <ac:chgData name="Allison Blackwell" userId="7Y4zoj1sqs5H+IG1uY71RyUTFRj8vI3Lj7CrwoODLF4=" providerId="None" clId="Web-{B233FECC-E43B-4817-AE0C-1337F3E37FDD}" dt="2025-10-25T00:51:44.896" v="32" actId="20577"/>
          <ac:spMkLst>
            <pc:docMk/>
            <pc:sldMk cId="0" sldId="265"/>
            <ac:spMk id="146" creationId="{00000000-0000-0000-0000-000000000000}"/>
          </ac:spMkLst>
        </pc:spChg>
      </pc:sldChg>
      <pc:sldChg chg="modSp">
        <pc:chgData name="Allison Blackwell" userId="7Y4zoj1sqs5H+IG1uY71RyUTFRj8vI3Lj7CrwoODLF4=" providerId="None" clId="Web-{B233FECC-E43B-4817-AE0C-1337F3E37FDD}" dt="2025-10-25T00:52:34.384" v="48" actId="20577"/>
        <pc:sldMkLst>
          <pc:docMk/>
          <pc:sldMk cId="0" sldId="267"/>
        </pc:sldMkLst>
        <pc:spChg chg="mod">
          <ac:chgData name="Allison Blackwell" userId="7Y4zoj1sqs5H+IG1uY71RyUTFRj8vI3Lj7CrwoODLF4=" providerId="None" clId="Web-{B233FECC-E43B-4817-AE0C-1337F3E37FDD}" dt="2025-10-25T00:52:34.384" v="48" actId="20577"/>
          <ac:spMkLst>
            <pc:docMk/>
            <pc:sldMk cId="0" sldId="267"/>
            <ac:spMk id="158" creationId="{00000000-0000-0000-0000-000000000000}"/>
          </ac:spMkLst>
        </pc:spChg>
      </pc:sldChg>
      <pc:sldChg chg="modSp">
        <pc:chgData name="Allison Blackwell" userId="7Y4zoj1sqs5H+IG1uY71RyUTFRj8vI3Lj7CrwoODLF4=" providerId="None" clId="Web-{B233FECC-E43B-4817-AE0C-1337F3E37FDD}" dt="2025-10-25T00:53:11.182" v="50" actId="20577"/>
        <pc:sldMkLst>
          <pc:docMk/>
          <pc:sldMk cId="0" sldId="269"/>
        </pc:sldMkLst>
        <pc:spChg chg="mod">
          <ac:chgData name="Allison Blackwell" userId="7Y4zoj1sqs5H+IG1uY71RyUTFRj8vI3Lj7CrwoODLF4=" providerId="None" clId="Web-{B233FECC-E43B-4817-AE0C-1337F3E37FDD}" dt="2025-10-25T00:53:11.182" v="50" actId="20577"/>
          <ac:spMkLst>
            <pc:docMk/>
            <pc:sldMk cId="0" sldId="269"/>
            <ac:spMk id="170" creationId="{00000000-0000-0000-0000-000000000000}"/>
          </ac:spMkLst>
        </pc:spChg>
      </pc:sldChg>
      <pc:sldChg chg="modSp">
        <pc:chgData name="Allison Blackwell" userId="7Y4zoj1sqs5H+IG1uY71RyUTFRj8vI3Lj7CrwoODLF4=" providerId="None" clId="Web-{B233FECC-E43B-4817-AE0C-1337F3E37FDD}" dt="2025-10-25T00:53:29.308" v="53" actId="20577"/>
        <pc:sldMkLst>
          <pc:docMk/>
          <pc:sldMk cId="0" sldId="271"/>
        </pc:sldMkLst>
        <pc:spChg chg="mod">
          <ac:chgData name="Allison Blackwell" userId="7Y4zoj1sqs5H+IG1uY71RyUTFRj8vI3Lj7CrwoODLF4=" providerId="None" clId="Web-{B233FECC-E43B-4817-AE0C-1337F3E37FDD}" dt="2025-10-25T00:53:29.308" v="53" actId="20577"/>
          <ac:spMkLst>
            <pc:docMk/>
            <pc:sldMk cId="0" sldId="271"/>
            <ac:spMk id="182" creationId="{00000000-0000-0000-0000-000000000000}"/>
          </ac:spMkLst>
        </pc:spChg>
      </pc:sldChg>
      <pc:sldChg chg="modSp">
        <pc:chgData name="Allison Blackwell" userId="7Y4zoj1sqs5H+IG1uY71RyUTFRj8vI3Lj7CrwoODLF4=" providerId="None" clId="Web-{B233FECC-E43B-4817-AE0C-1337F3E37FDD}" dt="2025-10-25T00:53:44.793" v="55" actId="20577"/>
        <pc:sldMkLst>
          <pc:docMk/>
          <pc:sldMk cId="0" sldId="273"/>
        </pc:sldMkLst>
        <pc:spChg chg="mod">
          <ac:chgData name="Allison Blackwell" userId="7Y4zoj1sqs5H+IG1uY71RyUTFRj8vI3Lj7CrwoODLF4=" providerId="None" clId="Web-{B233FECC-E43B-4817-AE0C-1337F3E37FDD}" dt="2025-10-25T00:53:44.793" v="55" actId="20577"/>
          <ac:spMkLst>
            <pc:docMk/>
            <pc:sldMk cId="0" sldId="273"/>
            <ac:spMk id="194" creationId="{00000000-0000-0000-0000-000000000000}"/>
          </ac:spMkLst>
        </pc:spChg>
      </pc:sldChg>
      <pc:sldChg chg="modSp">
        <pc:chgData name="Allison Blackwell" userId="7Y4zoj1sqs5H+IG1uY71RyUTFRj8vI3Lj7CrwoODLF4=" providerId="None" clId="Web-{B233FECC-E43B-4817-AE0C-1337F3E37FDD}" dt="2025-10-25T00:54:12.544" v="60" actId="20577"/>
        <pc:sldMkLst>
          <pc:docMk/>
          <pc:sldMk cId="0" sldId="275"/>
        </pc:sldMkLst>
        <pc:spChg chg="mod">
          <ac:chgData name="Allison Blackwell" userId="7Y4zoj1sqs5H+IG1uY71RyUTFRj8vI3Lj7CrwoODLF4=" providerId="None" clId="Web-{B233FECC-E43B-4817-AE0C-1337F3E37FDD}" dt="2025-10-25T00:54:12.544" v="60" actId="20577"/>
          <ac:spMkLst>
            <pc:docMk/>
            <pc:sldMk cId="0" sldId="275"/>
            <ac:spMk id="206" creationId="{00000000-0000-0000-0000-000000000000}"/>
          </ac:spMkLst>
        </pc:spChg>
      </pc:sldChg>
      <pc:sldChg chg="modSp">
        <pc:chgData name="Allison Blackwell" userId="7Y4zoj1sqs5H+IG1uY71RyUTFRj8vI3Lj7CrwoODLF4=" providerId="None" clId="Web-{B233FECC-E43B-4817-AE0C-1337F3E37FDD}" dt="2025-10-25T00:54:52.155" v="71" actId="1076"/>
        <pc:sldMkLst>
          <pc:docMk/>
          <pc:sldMk cId="0" sldId="277"/>
        </pc:sldMkLst>
        <pc:spChg chg="mod">
          <ac:chgData name="Allison Blackwell" userId="7Y4zoj1sqs5H+IG1uY71RyUTFRj8vI3Lj7CrwoODLF4=" providerId="None" clId="Web-{B233FECC-E43B-4817-AE0C-1337F3E37FDD}" dt="2025-10-25T00:54:52.155" v="71" actId="1076"/>
          <ac:spMkLst>
            <pc:docMk/>
            <pc:sldMk cId="0" sldId="277"/>
            <ac:spMk id="218" creationId="{00000000-0000-0000-0000-000000000000}"/>
          </ac:spMkLst>
        </pc:spChg>
      </pc:sldChg>
      <pc:sldChg chg="modSp">
        <pc:chgData name="Allison Blackwell" userId="7Y4zoj1sqs5H+IG1uY71RyUTFRj8vI3Lj7CrwoODLF4=" providerId="None" clId="Web-{B233FECC-E43B-4817-AE0C-1337F3E37FDD}" dt="2025-10-25T00:55:21.906" v="73" actId="20577"/>
        <pc:sldMkLst>
          <pc:docMk/>
          <pc:sldMk cId="0" sldId="279"/>
        </pc:sldMkLst>
        <pc:spChg chg="mod">
          <ac:chgData name="Allison Blackwell" userId="7Y4zoj1sqs5H+IG1uY71RyUTFRj8vI3Lj7CrwoODLF4=" providerId="None" clId="Web-{B233FECC-E43B-4817-AE0C-1337F3E37FDD}" dt="2025-10-25T00:55:21.906" v="73" actId="20577"/>
          <ac:spMkLst>
            <pc:docMk/>
            <pc:sldMk cId="0" sldId="279"/>
            <ac:spMk id="230"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4" name="Google Shape;14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0" name="Google Shape;150;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6" name="Google Shape;15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 name="Google Shape;162;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4" name="Google Shape;174;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2" name="Google Shape;19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8" name="Google Shape;198;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4" name="Google Shape;204;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6" name="Google Shape;216;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2" name="Google Shape;222;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8" name="Google Shape;228;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4" name="Google Shape;234;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0" name="Google Shape;240;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01" name="Google Shape;101;p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 name="Google Shape;10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 name="Google Shape;11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 name="Google Shape;11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 name="Google Shape;12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 name="Google Shape;13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38" name="Google Shape;138;p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8"/>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8"/>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7"/>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8"/>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8"/>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0"/>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1"/>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1"/>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2"/>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2"/>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3"/>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3"/>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3"/>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3"/>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5"/>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5"/>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5"/>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6"/>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6"/>
          <p:cNvSpPr>
            <a:spLocks noGrp="1"/>
          </p:cNvSpPr>
          <p:nvPr>
            <p:ph type="pic" idx="2"/>
          </p:nvPr>
        </p:nvSpPr>
        <p:spPr>
          <a:xfrm>
            <a:off x="2389717" y="612775"/>
            <a:ext cx="7315200" cy="4114800"/>
          </a:xfrm>
          <a:prstGeom prst="rect">
            <a:avLst/>
          </a:prstGeom>
          <a:noFill/>
          <a:ln>
            <a:noFill/>
          </a:ln>
        </p:spPr>
      </p:sp>
      <p:sp>
        <p:nvSpPr>
          <p:cNvPr id="68" name="Google Shape;68;p36"/>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7"/>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sp>
        <p:nvSpPr>
          <p:cNvPr id="89" name="Google Shape;89;p1"/>
          <p:cNvSpPr txBox="1">
            <a:spLocks noGrp="1"/>
          </p:cNvSpPr>
          <p:nvPr>
            <p:ph type="ctrTitle"/>
          </p:nvPr>
        </p:nvSpPr>
        <p:spPr>
          <a:xfrm>
            <a:off x="1905000" y="1143001"/>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Fourth Sunday after Pentecost</a:t>
            </a:r>
            <a:endParaRPr/>
          </a:p>
        </p:txBody>
      </p:sp>
      <p:sp>
        <p:nvSpPr>
          <p:cNvPr id="90" name="Google Shape;90;p1"/>
          <p:cNvSpPr txBox="1">
            <a:spLocks noGrp="1"/>
          </p:cNvSpPr>
          <p:nvPr>
            <p:ph type="subTitle" idx="1"/>
          </p:nvPr>
        </p:nvSpPr>
        <p:spPr>
          <a:xfrm>
            <a:off x="2819400" y="34290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1" name="Google Shape;91;p1"/>
          <p:cNvSpPr/>
          <p:nvPr/>
        </p:nvSpPr>
        <p:spPr>
          <a:xfrm>
            <a:off x="2209800" y="5334001"/>
            <a:ext cx="7924800" cy="1384995"/>
          </a:xfrm>
          <a:prstGeom prst="rect">
            <a:avLst/>
          </a:prstGeom>
          <a:solidFill>
            <a:srgbClr val="19A0E3">
              <a:alpha val="64705"/>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1 Samuel 15:34 - 16:13 and Psalm 20</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Ezekiel 17:22-24 and Psalm 92:1-4, 12-15    </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2 Corinthians 5:6-10, (11-13), 14-17  •  Mark 4:26-34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0"/>
          <p:cNvSpPr/>
          <p:nvPr/>
        </p:nvSpPr>
        <p:spPr>
          <a:xfrm>
            <a:off x="2743200" y="1905000"/>
            <a:ext cx="7086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It is good to give thanks to 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…to declare your steadfast love in the morning and your faithfulness by night…</a:t>
            </a:r>
            <a:endParaRPr sz="3600" dirty="0">
              <a:solidFill>
                <a:schemeClr val="lt1"/>
              </a:solidFill>
              <a:latin typeface="Calibri"/>
              <a:ea typeface="Calibri"/>
              <a:cs typeface="Calibri"/>
              <a:sym typeface="Calibri"/>
            </a:endParaRPr>
          </a:p>
        </p:txBody>
      </p:sp>
      <p:sp>
        <p:nvSpPr>
          <p:cNvPr id="147" name="Google Shape;147;p10"/>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92:1a, 2</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11"/>
          <p:cNvSpPr txBox="1"/>
          <p:nvPr/>
        </p:nvSpPr>
        <p:spPr>
          <a:xfrm>
            <a:off x="1718534"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Cowboy at Prayer  --  Clayton, NM</a:t>
            </a:r>
            <a:endParaRPr sz="1800">
              <a:solidFill>
                <a:srgbClr val="F2F2F2"/>
              </a:solidFill>
              <a:latin typeface="Calibri"/>
              <a:ea typeface="Calibri"/>
              <a:cs typeface="Calibri"/>
              <a:sym typeface="Calibri"/>
            </a:endParaRPr>
          </a:p>
        </p:txBody>
      </p:sp>
      <p:pic>
        <p:nvPicPr>
          <p:cNvPr id="153" name="Google Shape;153;p11"/>
          <p:cNvPicPr preferRelativeResize="0"/>
          <p:nvPr/>
        </p:nvPicPr>
        <p:blipFill rotWithShape="1">
          <a:blip r:embed="rId3">
            <a:alphaModFix/>
          </a:blip>
          <a:srcRect/>
          <a:stretch/>
        </p:blipFill>
        <p:spPr>
          <a:xfrm>
            <a:off x="1524000" y="439524"/>
            <a:ext cx="9144000" cy="558027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12"/>
          <p:cNvSpPr/>
          <p:nvPr/>
        </p:nvSpPr>
        <p:spPr>
          <a:xfrm>
            <a:off x="2819400" y="1905000"/>
            <a:ext cx="6934200" cy="2308284"/>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So if anyone is in Christ, there is a new creation: everything old has passed away; look, new things have come into being!</a:t>
            </a:r>
            <a:endParaRPr sz="3600" dirty="0">
              <a:solidFill>
                <a:schemeClr val="lt1"/>
              </a:solidFill>
              <a:latin typeface="Calibri"/>
              <a:ea typeface="Calibri"/>
              <a:cs typeface="Calibri"/>
              <a:sym typeface="Calibri"/>
            </a:endParaRPr>
          </a:p>
        </p:txBody>
      </p:sp>
      <p:sp>
        <p:nvSpPr>
          <p:cNvPr id="159" name="Google Shape;159;p12"/>
          <p:cNvSpPr txBox="1"/>
          <p:nvPr/>
        </p:nvSpPr>
        <p:spPr>
          <a:xfrm>
            <a:off x="5791200" y="4495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2 Corinthians 5:17</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13"/>
          <p:cNvSpPr txBox="1"/>
          <p:nvPr/>
        </p:nvSpPr>
        <p:spPr>
          <a:xfrm>
            <a:off x="1600200" y="5943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Let There Be  --  Lauren Wright Pittman</a:t>
            </a:r>
            <a:endParaRPr sz="1800">
              <a:solidFill>
                <a:srgbClr val="F2F2F2"/>
              </a:solidFill>
              <a:latin typeface="Calibri"/>
              <a:ea typeface="Calibri"/>
              <a:cs typeface="Calibri"/>
              <a:sym typeface="Calibri"/>
            </a:endParaRPr>
          </a:p>
        </p:txBody>
      </p:sp>
      <p:pic>
        <p:nvPicPr>
          <p:cNvPr id="165" name="Google Shape;165;p13"/>
          <p:cNvPicPr preferRelativeResize="0"/>
          <p:nvPr/>
        </p:nvPicPr>
        <p:blipFill rotWithShape="1">
          <a:blip r:embed="rId3">
            <a:alphaModFix/>
          </a:blip>
          <a:srcRect/>
          <a:stretch/>
        </p:blipFill>
        <p:spPr>
          <a:xfrm>
            <a:off x="3733800" y="914400"/>
            <a:ext cx="4343400" cy="43434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14"/>
          <p:cNvSpPr/>
          <p:nvPr/>
        </p:nvSpPr>
        <p:spPr>
          <a:xfrm>
            <a:off x="3276600" y="2057400"/>
            <a:ext cx="58674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 kingdom of God is as if someone would scatter seed on the ground…" </a:t>
            </a:r>
            <a:endParaRPr sz="3600" dirty="0">
              <a:solidFill>
                <a:schemeClr val="lt1"/>
              </a:solidFill>
              <a:latin typeface="Calibri"/>
              <a:ea typeface="Calibri"/>
              <a:cs typeface="Calibri"/>
              <a:sym typeface="Calibri"/>
            </a:endParaRPr>
          </a:p>
        </p:txBody>
      </p:sp>
      <p:sp>
        <p:nvSpPr>
          <p:cNvPr id="171" name="Google Shape;171;p14"/>
          <p:cNvSpPr txBox="1"/>
          <p:nvPr/>
        </p:nvSpPr>
        <p:spPr>
          <a:xfrm>
            <a:off x="60198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4:26</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15"/>
          <p:cNvSpPr txBox="1"/>
          <p:nvPr/>
        </p:nvSpPr>
        <p:spPr>
          <a:xfrm>
            <a:off x="1541033" y="5434762"/>
            <a:ext cx="2576456"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Sower</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 JESUS MAFA</a:t>
            </a:r>
            <a:endParaRPr sz="1800">
              <a:solidFill>
                <a:srgbClr val="F2F2F2"/>
              </a:solidFill>
              <a:latin typeface="Calibri"/>
              <a:ea typeface="Calibri"/>
              <a:cs typeface="Calibri"/>
              <a:sym typeface="Calibri"/>
            </a:endParaRPr>
          </a:p>
        </p:txBody>
      </p:sp>
      <p:pic>
        <p:nvPicPr>
          <p:cNvPr id="177" name="Google Shape;177;p15"/>
          <p:cNvPicPr preferRelativeResize="0"/>
          <p:nvPr/>
        </p:nvPicPr>
        <p:blipFill rotWithShape="1">
          <a:blip r:embed="rId3">
            <a:alphaModFix/>
          </a:blip>
          <a:srcRect/>
          <a:stretch/>
        </p:blipFill>
        <p:spPr>
          <a:xfrm>
            <a:off x="4267200" y="35848"/>
            <a:ext cx="5867400" cy="682215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16"/>
          <p:cNvSpPr/>
          <p:nvPr/>
        </p:nvSpPr>
        <p:spPr>
          <a:xfrm>
            <a:off x="2971800" y="2232991"/>
            <a:ext cx="67818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 earth produces of itself first the stalk, then the head, then the full grain in the head."</a:t>
            </a:r>
            <a:endParaRPr sz="3600" dirty="0">
              <a:solidFill>
                <a:schemeClr val="lt1"/>
              </a:solidFill>
              <a:latin typeface="Calibri"/>
              <a:ea typeface="Calibri"/>
              <a:cs typeface="Calibri"/>
              <a:sym typeface="Calibri"/>
            </a:endParaRPr>
          </a:p>
        </p:txBody>
      </p:sp>
      <p:sp>
        <p:nvSpPr>
          <p:cNvPr id="183" name="Google Shape;183;p16"/>
          <p:cNvSpPr txBox="1"/>
          <p:nvPr/>
        </p:nvSpPr>
        <p:spPr>
          <a:xfrm>
            <a:off x="6079435" y="4495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4:28</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17"/>
          <p:cNvSpPr txBox="1"/>
          <p:nvPr/>
        </p:nvSpPr>
        <p:spPr>
          <a:xfrm>
            <a:off x="1714500" y="62484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Kansas Summer Wheat  --  James Swanson, photographer</a:t>
            </a:r>
            <a:endParaRPr sz="1800">
              <a:solidFill>
                <a:srgbClr val="F2F2F2"/>
              </a:solidFill>
              <a:latin typeface="Calibri"/>
              <a:ea typeface="Calibri"/>
              <a:cs typeface="Calibri"/>
              <a:sym typeface="Calibri"/>
            </a:endParaRPr>
          </a:p>
        </p:txBody>
      </p:sp>
      <p:pic>
        <p:nvPicPr>
          <p:cNvPr id="189" name="Google Shape;189;p17"/>
          <p:cNvPicPr preferRelativeResize="0"/>
          <p:nvPr/>
        </p:nvPicPr>
        <p:blipFill rotWithShape="1">
          <a:blip r:embed="rId3">
            <a:alphaModFix/>
          </a:blip>
          <a:srcRect/>
          <a:stretch/>
        </p:blipFill>
        <p:spPr>
          <a:xfrm>
            <a:off x="1575916" y="762001"/>
            <a:ext cx="9092084" cy="4596553"/>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18"/>
          <p:cNvSpPr/>
          <p:nvPr/>
        </p:nvSpPr>
        <p:spPr>
          <a:xfrm>
            <a:off x="2895600" y="2209800"/>
            <a:ext cx="7086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"But when the grain is ripe, at once he goes in with his sickle because the harvest has come."</a:t>
            </a:r>
            <a:endParaRPr sz="3600" dirty="0">
              <a:solidFill>
                <a:schemeClr val="lt1"/>
              </a:solidFill>
              <a:latin typeface="Calibri"/>
              <a:ea typeface="Calibri"/>
              <a:cs typeface="Calibri"/>
              <a:sym typeface="Calibri"/>
            </a:endParaRPr>
          </a:p>
        </p:txBody>
      </p:sp>
      <p:sp>
        <p:nvSpPr>
          <p:cNvPr id="195" name="Google Shape;195;p18"/>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4:29</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9"/>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Harvesters  --  Pieter Brueghel, Metropolitan Museum of Art, New York, NY</a:t>
            </a:r>
            <a:endParaRPr sz="1800">
              <a:solidFill>
                <a:srgbClr val="F2F2F2"/>
              </a:solidFill>
              <a:latin typeface="Calibri"/>
              <a:ea typeface="Calibri"/>
              <a:cs typeface="Calibri"/>
              <a:sym typeface="Calibri"/>
            </a:endParaRPr>
          </a:p>
        </p:txBody>
      </p:sp>
      <p:pic>
        <p:nvPicPr>
          <p:cNvPr id="201" name="Google Shape;201;p19"/>
          <p:cNvPicPr preferRelativeResize="0"/>
          <p:nvPr/>
        </p:nvPicPr>
        <p:blipFill rotWithShape="1">
          <a:blip r:embed="rId3">
            <a:alphaModFix/>
          </a:blip>
          <a:srcRect/>
          <a:stretch/>
        </p:blipFill>
        <p:spPr>
          <a:xfrm>
            <a:off x="1905000" y="1"/>
            <a:ext cx="8458200" cy="615862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p:nvPr/>
        </p:nvSpPr>
        <p:spPr>
          <a:xfrm>
            <a:off x="2743200" y="1944469"/>
            <a:ext cx="7467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dirty="0">
                <a:solidFill>
                  <a:schemeClr val="lt1"/>
                </a:solidFill>
                <a:latin typeface="Calibri"/>
                <a:ea typeface="Calibri"/>
                <a:cs typeface="Calibri"/>
                <a:sym typeface="Calibri"/>
              </a:rPr>
              <a:t>The L</a:t>
            </a:r>
            <a:r>
              <a:rPr lang="en-US" sz="2800" b="0" i="0" u="none" strike="noStrike" cap="none" dirty="0">
                <a:solidFill>
                  <a:schemeClr val="lt1"/>
                </a:solidFill>
                <a:latin typeface="Calibri"/>
                <a:ea typeface="Calibri"/>
                <a:cs typeface="Calibri"/>
                <a:sym typeface="Calibri"/>
              </a:rPr>
              <a:t>ORD</a:t>
            </a:r>
            <a:r>
              <a:rPr lang="en-US" sz="3600" b="0" i="0" u="none" strike="noStrike" cap="none" dirty="0">
                <a:solidFill>
                  <a:schemeClr val="lt1"/>
                </a:solidFill>
                <a:latin typeface="Calibri"/>
                <a:ea typeface="Calibri"/>
                <a:cs typeface="Calibri"/>
                <a:sym typeface="Calibri"/>
              </a:rPr>
              <a:t> said, "Rise and anoint him</a:t>
            </a:r>
            <a:r>
              <a:rPr lang="en-US" sz="3600" dirty="0">
                <a:solidFill>
                  <a:schemeClr val="lt1"/>
                </a:solidFill>
                <a:latin typeface="Calibri"/>
                <a:ea typeface="Calibri"/>
                <a:cs typeface="Calibri"/>
                <a:sym typeface="Calibri"/>
              </a:rPr>
              <a:t>,</a:t>
            </a:r>
            <a:r>
              <a:rPr lang="en-US" sz="3600" b="0" i="0" u="none" strike="noStrike" cap="none" dirty="0">
                <a:solidFill>
                  <a:schemeClr val="lt1"/>
                </a:solidFill>
                <a:latin typeface="Calibri"/>
                <a:ea typeface="Calibri"/>
                <a:cs typeface="Calibri"/>
                <a:sym typeface="Calibri"/>
              </a:rPr>
              <a:t> for this is the one." …and the spirit of the L</a:t>
            </a:r>
            <a:r>
              <a:rPr lang="en-US" sz="2800" b="0" i="0" u="none" strike="noStrike" cap="none" dirty="0">
                <a:solidFill>
                  <a:schemeClr val="lt1"/>
                </a:solidFill>
                <a:latin typeface="Calibri"/>
                <a:ea typeface="Calibri"/>
                <a:cs typeface="Calibri"/>
                <a:sym typeface="Calibri"/>
              </a:rPr>
              <a:t>ORD</a:t>
            </a:r>
            <a:r>
              <a:rPr lang="en-US" sz="3600" b="0" i="0" u="none" strike="noStrike" cap="none" dirty="0">
                <a:solidFill>
                  <a:schemeClr val="lt1"/>
                </a:solidFill>
                <a:latin typeface="Calibri"/>
                <a:ea typeface="Calibri"/>
                <a:cs typeface="Calibri"/>
                <a:sym typeface="Calibri"/>
              </a:rPr>
              <a:t> came mightily upon David from that day forward.</a:t>
            </a:r>
            <a:endParaRPr dirty="0">
              <a:solidFill>
                <a:schemeClr val="lt1"/>
              </a:solidFill>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97" name="Google Shape;97;p2"/>
          <p:cNvSpPr txBox="1"/>
          <p:nvPr/>
        </p:nvSpPr>
        <p:spPr>
          <a:xfrm>
            <a:off x="5867400" y="4810105"/>
            <a:ext cx="3352800" cy="461665"/>
          </a:xfrm>
          <a:prstGeom prst="rect">
            <a:avLst/>
          </a:prstGeom>
          <a:noFill/>
          <a:ln>
            <a:noFill/>
          </a:ln>
        </p:spPr>
        <p:txBody>
          <a:bodyPr spcFirstLastPara="1" wrap="square" lIns="91425" tIns="45700" rIns="91425" bIns="45700" anchor="t" anchorCtr="0">
            <a:spAutoFit/>
          </a:bodyPr>
          <a:lstStyle/>
          <a:p>
            <a:pPr algn="ctr"/>
            <a:r>
              <a:rPr lang="en-US" sz="2400" dirty="0">
                <a:solidFill>
                  <a:srgbClr val="F2F2F2"/>
                </a:solidFill>
                <a:latin typeface="Calibri"/>
                <a:ea typeface="Calibri"/>
                <a:cs typeface="Calibri"/>
                <a:sym typeface="Calibri"/>
              </a:rPr>
              <a:t>1 Samuel 16:12b, 13b</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20"/>
          <p:cNvSpPr/>
          <p:nvPr/>
        </p:nvSpPr>
        <p:spPr>
          <a:xfrm>
            <a:off x="2895600" y="2057400"/>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"It is like a mustard seed, which, when sown upon the ground, is the smallest of all the seeds on earth..."</a:t>
            </a:r>
            <a:endParaRPr dirty="0">
              <a:solidFill>
                <a:schemeClr val="lt1"/>
              </a:solidFill>
            </a:endParaRPr>
          </a:p>
        </p:txBody>
      </p:sp>
      <p:sp>
        <p:nvSpPr>
          <p:cNvPr id="207" name="Google Shape;207;p20"/>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4:31</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21"/>
          <p:cNvSpPr txBox="1"/>
          <p:nvPr/>
        </p:nvSpPr>
        <p:spPr>
          <a:xfrm>
            <a:off x="1752600" y="64432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Parable of the Mustard Seed  --  Window at the YMCA training center, Kassel, Germany </a:t>
            </a:r>
            <a:endParaRPr sz="1800">
              <a:solidFill>
                <a:srgbClr val="F2F2F2"/>
              </a:solidFill>
              <a:latin typeface="Calibri"/>
              <a:ea typeface="Calibri"/>
              <a:cs typeface="Calibri"/>
              <a:sym typeface="Calibri"/>
            </a:endParaRPr>
          </a:p>
        </p:txBody>
      </p:sp>
      <p:pic>
        <p:nvPicPr>
          <p:cNvPr id="213" name="Google Shape;213;p21"/>
          <p:cNvPicPr preferRelativeResize="0"/>
          <p:nvPr/>
        </p:nvPicPr>
        <p:blipFill rotWithShape="1">
          <a:blip r:embed="rId3">
            <a:alphaModFix/>
          </a:blip>
          <a:srcRect/>
          <a:stretch/>
        </p:blipFill>
        <p:spPr>
          <a:xfrm>
            <a:off x="1828800" y="66040"/>
            <a:ext cx="8585200" cy="631012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22"/>
          <p:cNvSpPr/>
          <p:nvPr/>
        </p:nvSpPr>
        <p:spPr>
          <a:xfrm>
            <a:off x="2228850" y="1799868"/>
            <a:ext cx="7734300" cy="294804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"...yet when it is sown it grows up...and puts forth large branches, so that the birds of the air can make nests in its shade."</a:t>
            </a:r>
            <a:endParaRPr dirty="0">
              <a:solidFill>
                <a:schemeClr val="lt1"/>
              </a:solidFill>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219" name="Google Shape;219;p22"/>
          <p:cNvSpPr txBox="1"/>
          <p:nvPr/>
        </p:nvSpPr>
        <p:spPr>
          <a:xfrm>
            <a:off x="5715000" y="4421833"/>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4:32</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23"/>
          <p:cNvSpPr txBox="1"/>
          <p:nvPr/>
        </p:nvSpPr>
        <p:spPr>
          <a:xfrm>
            <a:off x="3200400" y="6400800"/>
            <a:ext cx="63246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Jan Bruegel  --  Paradise, Gemaldegalerie, Berlin, Germany</a:t>
            </a:r>
            <a:endParaRPr sz="1800">
              <a:solidFill>
                <a:srgbClr val="F2F2F2"/>
              </a:solidFill>
              <a:latin typeface="Calibri"/>
              <a:ea typeface="Calibri"/>
              <a:cs typeface="Calibri"/>
              <a:sym typeface="Calibri"/>
            </a:endParaRPr>
          </a:p>
        </p:txBody>
      </p:sp>
      <p:pic>
        <p:nvPicPr>
          <p:cNvPr id="225" name="Google Shape;225;p23"/>
          <p:cNvPicPr preferRelativeResize="0"/>
          <p:nvPr/>
        </p:nvPicPr>
        <p:blipFill rotWithShape="1">
          <a:blip r:embed="rId3">
            <a:alphaModFix/>
          </a:blip>
          <a:srcRect/>
          <a:stretch/>
        </p:blipFill>
        <p:spPr>
          <a:xfrm>
            <a:off x="2803552" y="1"/>
            <a:ext cx="6843369" cy="621963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24"/>
          <p:cNvSpPr/>
          <p:nvPr/>
        </p:nvSpPr>
        <p:spPr>
          <a:xfrm>
            <a:off x="3276600" y="2286000"/>
            <a:ext cx="6553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With many such parables he spoke the word to them as they were able to hear it...</a:t>
            </a:r>
            <a:endParaRPr sz="3600" dirty="0">
              <a:solidFill>
                <a:schemeClr val="lt1"/>
              </a:solidFill>
              <a:latin typeface="Calibri"/>
              <a:ea typeface="Calibri"/>
              <a:cs typeface="Calibri"/>
              <a:sym typeface="Calibri"/>
            </a:endParaRPr>
          </a:p>
        </p:txBody>
      </p:sp>
      <p:sp>
        <p:nvSpPr>
          <p:cNvPr id="231" name="Google Shape;231;p24"/>
          <p:cNvSpPr txBox="1"/>
          <p:nvPr/>
        </p:nvSpPr>
        <p:spPr>
          <a:xfrm>
            <a:off x="6079435" y="4572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4:33</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25"/>
          <p:cNvSpPr txBox="1"/>
          <p:nvPr/>
        </p:nvSpPr>
        <p:spPr>
          <a:xfrm>
            <a:off x="1752600" y="6443246"/>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Christ and His Disciples  --  Rembrandt, Teylers Museum, Haarlem, Netherlands</a:t>
            </a:r>
            <a:endParaRPr sz="1600">
              <a:solidFill>
                <a:srgbClr val="F2F2F2"/>
              </a:solidFill>
              <a:latin typeface="Calibri"/>
              <a:ea typeface="Calibri"/>
              <a:cs typeface="Calibri"/>
              <a:sym typeface="Calibri"/>
            </a:endParaRPr>
          </a:p>
        </p:txBody>
      </p:sp>
      <p:pic>
        <p:nvPicPr>
          <p:cNvPr id="237" name="Google Shape;237;p25"/>
          <p:cNvPicPr preferRelativeResize="0"/>
          <p:nvPr/>
        </p:nvPicPr>
        <p:blipFill rotWithShape="1">
          <a:blip r:embed="rId3">
            <a:alphaModFix/>
          </a:blip>
          <a:srcRect/>
          <a:stretch/>
        </p:blipFill>
        <p:spPr>
          <a:xfrm>
            <a:off x="2057400" y="279683"/>
            <a:ext cx="8304232" cy="6121117"/>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26"/>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43" name="Google Shape;243;p26"/>
          <p:cNvSpPr txBox="1">
            <a:spLocks noGrp="1"/>
          </p:cNvSpPr>
          <p:nvPr>
            <p:ph type="body" idx="1"/>
          </p:nvPr>
        </p:nvSpPr>
        <p:spPr>
          <a:xfrm>
            <a:off x="1714500" y="504825"/>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a:t>New Revised Standard Version Updated Edition Bible, copyright 2022, Division of Christian Education of the National Council of the Churches of Christ in the United States of America. Used by permission. All rights reserved.</a:t>
            </a:r>
            <a:endParaRPr lang="en-US"/>
          </a:p>
          <a:p>
            <a:pPr marL="342900">
              <a:spcBef>
                <a:spcPts val="0"/>
              </a:spcBef>
              <a:buSzPts val="1600"/>
              <a:buNone/>
            </a:pPr>
            <a:endParaRPr lang="en-US" sz="1600" dirty="0"/>
          </a:p>
          <a:p>
            <a:pPr marL="342900" lvl="0" indent="-342900" algn="l" rtl="0">
              <a:spcBef>
                <a:spcPts val="320"/>
              </a:spcBef>
              <a:spcAft>
                <a:spcPts val="0"/>
              </a:spcAft>
              <a:buClr>
                <a:schemeClr val="lt1"/>
              </a:buClr>
              <a:buSzPts val="1600"/>
              <a:buNone/>
            </a:pPr>
            <a:r>
              <a:rPr lang="en-US" sz="1600" dirty="0"/>
              <a:t>https://commons.wikimedia.org/wiki/File:PikiWiki_Israel_28199_Bible_paintings_in_Castra_center_Haifa.JPG</a:t>
            </a:r>
            <a:endParaRPr dirty="0"/>
          </a:p>
          <a:p>
            <a:pPr marL="342900" lvl="0" indent="-342900" algn="l" rtl="0">
              <a:spcBef>
                <a:spcPts val="320"/>
              </a:spcBef>
              <a:spcAft>
                <a:spcPts val="0"/>
              </a:spcAft>
              <a:buClr>
                <a:schemeClr val="lt1"/>
              </a:buClr>
              <a:buSzPts val="1600"/>
              <a:buNone/>
            </a:pPr>
            <a:r>
              <a:rPr lang="en-US" sz="1600" dirty="0"/>
              <a:t>http://www.johnaugustswanson.com – copyright 2009 by John August Swanson</a:t>
            </a:r>
            <a:endParaRPr dirty="0"/>
          </a:p>
          <a:p>
            <a:pPr marL="342900" lvl="0" indent="-342900" algn="l" rtl="0">
              <a:spcBef>
                <a:spcPts val="320"/>
              </a:spcBef>
              <a:spcAft>
                <a:spcPts val="0"/>
              </a:spcAft>
              <a:buClr>
                <a:schemeClr val="lt1"/>
              </a:buClr>
              <a:buSzPts val="1600"/>
              <a:buNone/>
            </a:pPr>
            <a:r>
              <a:rPr lang="en-US" sz="1600" dirty="0"/>
              <a:t>https://commons.wikimedia.org/wiki/File:Csontv%C3%A1ry_Kosztka,_Tivadar_-_Pilgrimage_to_the_Cedars_of_Lebanon_-_Google_Art_Project.jpg</a:t>
            </a:r>
            <a:endParaRPr dirty="0"/>
          </a:p>
          <a:p>
            <a:pPr marL="342900" lvl="0" indent="-342900" algn="l" rtl="0">
              <a:spcBef>
                <a:spcPts val="320"/>
              </a:spcBef>
              <a:spcAft>
                <a:spcPts val="0"/>
              </a:spcAft>
              <a:buClr>
                <a:schemeClr val="lt1"/>
              </a:buClr>
              <a:buSzPts val="1600"/>
              <a:buNone/>
            </a:pPr>
            <a:r>
              <a:rPr lang="en-US" sz="1600" dirty="0"/>
              <a:t>https://commons.wikimedia.org/wiki/File:Santa_Costanza_mosaic.jpg</a:t>
            </a:r>
            <a:endParaRPr dirty="0"/>
          </a:p>
          <a:p>
            <a:pPr marL="342900" lvl="0" indent="-342900" algn="l" rtl="0">
              <a:spcBef>
                <a:spcPts val="320"/>
              </a:spcBef>
              <a:spcAft>
                <a:spcPts val="0"/>
              </a:spcAft>
              <a:buClr>
                <a:schemeClr val="lt1"/>
              </a:buClr>
              <a:buSzPts val="1600"/>
              <a:buNone/>
            </a:pPr>
            <a:r>
              <a:rPr lang="en-US" sz="1600" dirty="0"/>
              <a:t>https://commons.wikimedia.org/wiki/File:Cowboy_at_Prayer,_near_Clayton,_NM_IMG_4952.JPG</a:t>
            </a:r>
            <a:endParaRPr dirty="0"/>
          </a:p>
          <a:p>
            <a:pPr marL="342900" lvl="0" indent="-342900" algn="l" rtl="0">
              <a:spcBef>
                <a:spcPts val="320"/>
              </a:spcBef>
              <a:spcAft>
                <a:spcPts val="0"/>
              </a:spcAft>
              <a:buClr>
                <a:schemeClr val="lt1"/>
              </a:buClr>
              <a:buSzPts val="1600"/>
              <a:buNone/>
            </a:pPr>
            <a:r>
              <a:rPr lang="en-US" sz="1600" dirty="0"/>
              <a:t>Lauren Wright Pittman, http://www.lewpstudio.com/</a:t>
            </a:r>
            <a:endParaRPr dirty="0"/>
          </a:p>
          <a:p>
            <a:pPr marL="342900" lvl="0" indent="-342900" algn="l" rtl="0">
              <a:spcBef>
                <a:spcPts val="320"/>
              </a:spcBef>
              <a:spcAft>
                <a:spcPts val="0"/>
              </a:spcAft>
              <a:buClr>
                <a:schemeClr val="lt1"/>
              </a:buClr>
              <a:buSzPts val="1600"/>
              <a:buNone/>
            </a:pPr>
            <a:r>
              <a:rPr lang="en-US" sz="1600" dirty="0"/>
              <a:t>http://diglib.library.vanderbilt.edu/act-imagelink.pl?RC=48309</a:t>
            </a:r>
            <a:endParaRPr dirty="0"/>
          </a:p>
          <a:p>
            <a:pPr marL="342900" lvl="0" indent="-342900" algn="l" rtl="0">
              <a:spcBef>
                <a:spcPts val="320"/>
              </a:spcBef>
              <a:spcAft>
                <a:spcPts val="0"/>
              </a:spcAft>
              <a:buClr>
                <a:schemeClr val="lt1"/>
              </a:buClr>
              <a:buSzPts val="1600"/>
              <a:buNone/>
            </a:pPr>
            <a:r>
              <a:rPr lang="en-US" sz="1600" dirty="0"/>
              <a:t>https://www.flickr.com/photos/23737778@N00/7115229223 - James Watkins</a:t>
            </a:r>
            <a:endParaRPr dirty="0"/>
          </a:p>
          <a:p>
            <a:pPr marL="342900" lvl="0" indent="-342900" algn="l" rtl="0">
              <a:spcBef>
                <a:spcPts val="320"/>
              </a:spcBef>
              <a:spcAft>
                <a:spcPts val="0"/>
              </a:spcAft>
              <a:buClr>
                <a:schemeClr val="lt1"/>
              </a:buClr>
              <a:buSzPts val="1600"/>
              <a:buNone/>
            </a:pPr>
            <a:r>
              <a:rPr lang="en-US" sz="1600" dirty="0"/>
              <a:t>http://commons.wikimedia.org/wiki/File:Pieter_Bruegel_the_Elder-_The_Harvesters_-_Google_Art_Project.jpg</a:t>
            </a:r>
            <a:endParaRPr dirty="0"/>
          </a:p>
          <a:p>
            <a:pPr marL="342900" lvl="0" indent="-342900" algn="l" rtl="0">
              <a:spcBef>
                <a:spcPts val="320"/>
              </a:spcBef>
              <a:spcAft>
                <a:spcPts val="0"/>
              </a:spcAft>
              <a:buClr>
                <a:schemeClr val="lt1"/>
              </a:buClr>
              <a:buSzPts val="1600"/>
              <a:buNone/>
            </a:pPr>
            <a:r>
              <a:rPr lang="en-US" sz="1600" dirty="0"/>
              <a:t>https://www.flickr.com/photos/tin-g/90272565</a:t>
            </a:r>
            <a:endParaRPr dirty="0"/>
          </a:p>
          <a:p>
            <a:pPr marL="342900" lvl="0" indent="-342900" algn="l" rtl="0">
              <a:spcBef>
                <a:spcPts val="320"/>
              </a:spcBef>
              <a:spcAft>
                <a:spcPts val="0"/>
              </a:spcAft>
              <a:buClr>
                <a:schemeClr val="lt1"/>
              </a:buClr>
              <a:buSzPts val="1600"/>
              <a:buNone/>
            </a:pPr>
            <a:r>
              <a:rPr lang="en-US" sz="1600" dirty="0"/>
              <a:t>http://commons.wikimedia.org/wiki/File:Jan_Brueghel_the_Younger_Paradise.jpg</a:t>
            </a:r>
            <a:endParaRPr dirty="0"/>
          </a:p>
          <a:p>
            <a:pPr marL="342900" lvl="0" indent="-342900" algn="l" rtl="0">
              <a:spcBef>
                <a:spcPts val="320"/>
              </a:spcBef>
              <a:spcAft>
                <a:spcPts val="0"/>
              </a:spcAft>
              <a:buClr>
                <a:schemeClr val="lt1"/>
              </a:buClr>
              <a:buSzPts val="1600"/>
              <a:buNone/>
            </a:pPr>
            <a:r>
              <a:rPr lang="en-US" sz="1600" dirty="0"/>
              <a:t>https://commons.wikimedia.org/wiki/File:Rembrandt_Jesus_and_his_Disciples.jpg</a:t>
            </a:r>
            <a:endParaRPr dirty="0"/>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dirty="0"/>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3"/>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Samuel Anoints David  --  Castra center, Haifa, Israel</a:t>
            </a:r>
            <a:endParaRPr/>
          </a:p>
        </p:txBody>
      </p:sp>
      <p:pic>
        <p:nvPicPr>
          <p:cNvPr id="104" name="Google Shape;104;p3"/>
          <p:cNvPicPr preferRelativeResize="0"/>
          <p:nvPr/>
        </p:nvPicPr>
        <p:blipFill rotWithShape="1">
          <a:blip r:embed="rId3">
            <a:alphaModFix/>
          </a:blip>
          <a:srcRect l="-814"/>
          <a:stretch/>
        </p:blipFill>
        <p:spPr>
          <a:xfrm>
            <a:off x="1447800" y="660721"/>
            <a:ext cx="9181070" cy="547902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4"/>
          <p:cNvSpPr/>
          <p:nvPr/>
        </p:nvSpPr>
        <p:spPr>
          <a:xfrm>
            <a:off x="2819400" y="1981200"/>
            <a:ext cx="68580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Some take pride in chariots and some in horses, but our pride is in the name of 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our God.</a:t>
            </a:r>
            <a:endParaRPr sz="3600" dirty="0">
              <a:solidFill>
                <a:schemeClr val="lt1"/>
              </a:solidFill>
              <a:latin typeface="Calibri"/>
              <a:ea typeface="Calibri"/>
              <a:cs typeface="Calibri"/>
              <a:sym typeface="Calibri"/>
            </a:endParaRPr>
          </a:p>
        </p:txBody>
      </p:sp>
      <p:sp>
        <p:nvSpPr>
          <p:cNvPr id="110" name="Google Shape;110;p4"/>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20:7</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5"/>
          <p:cNvSpPr txBox="1"/>
          <p:nvPr/>
        </p:nvSpPr>
        <p:spPr>
          <a:xfrm>
            <a:off x="1714500" y="642800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Celebration  --  </a:t>
            </a:r>
            <a:r>
              <a:rPr lang="en-US" sz="1600">
                <a:solidFill>
                  <a:schemeClr val="lt1"/>
                </a:solidFill>
                <a:latin typeface="Calibri"/>
                <a:ea typeface="Calibri"/>
                <a:cs typeface="Calibri"/>
                <a:sym typeface="Calibri"/>
              </a:rPr>
              <a:t>John August Swanson, Serigraph, 2009 </a:t>
            </a:r>
            <a:endParaRPr sz="1600">
              <a:solidFill>
                <a:srgbClr val="F2F2F2"/>
              </a:solidFill>
              <a:latin typeface="Calibri"/>
              <a:ea typeface="Calibri"/>
              <a:cs typeface="Calibri"/>
              <a:sym typeface="Calibri"/>
            </a:endParaRPr>
          </a:p>
        </p:txBody>
      </p:sp>
      <p:pic>
        <p:nvPicPr>
          <p:cNvPr id="116" name="Google Shape;116;p5"/>
          <p:cNvPicPr preferRelativeResize="0"/>
          <p:nvPr/>
        </p:nvPicPr>
        <p:blipFill rotWithShape="1">
          <a:blip r:embed="rId3">
            <a:alphaModFix/>
          </a:blip>
          <a:srcRect/>
          <a:stretch/>
        </p:blipFill>
        <p:spPr>
          <a:xfrm>
            <a:off x="1714500" y="152400"/>
            <a:ext cx="8763000" cy="61722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6"/>
          <p:cNvSpPr/>
          <p:nvPr/>
        </p:nvSpPr>
        <p:spPr>
          <a:xfrm>
            <a:off x="3124200" y="1714500"/>
            <a:ext cx="6324600" cy="2308284"/>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Thus says the Lord G</a:t>
            </a:r>
            <a:r>
              <a:rPr lang="en-US" sz="2800" dirty="0">
                <a:solidFill>
                  <a:schemeClr val="lt1"/>
                </a:solidFill>
                <a:latin typeface="Calibri"/>
                <a:ea typeface="Calibri"/>
                <a:cs typeface="Calibri"/>
                <a:sym typeface="Calibri"/>
              </a:rPr>
              <a:t>OD</a:t>
            </a:r>
            <a:r>
              <a:rPr lang="en-US" sz="3600" dirty="0">
                <a:solidFill>
                  <a:schemeClr val="lt1"/>
                </a:solidFill>
                <a:latin typeface="Calibri"/>
                <a:ea typeface="Calibri"/>
                <a:cs typeface="Calibri"/>
                <a:sym typeface="Calibri"/>
              </a:rPr>
              <a:t>: </a:t>
            </a:r>
          </a:p>
          <a:p>
            <a:r>
              <a:rPr lang="en-US" sz="3600" dirty="0">
                <a:solidFill>
                  <a:schemeClr val="lt1"/>
                </a:solidFill>
                <a:latin typeface="Calibri"/>
                <a:ea typeface="Calibri"/>
                <a:cs typeface="Calibri"/>
                <a:sym typeface="Calibri"/>
              </a:rPr>
              <a:t>I myself will take a sprig…. it will produce boughs and bear fruit and become a noble cedar.</a:t>
            </a:r>
            <a:endParaRPr sz="3600">
              <a:solidFill>
                <a:schemeClr val="lt1"/>
              </a:solidFill>
              <a:latin typeface="Calibri"/>
              <a:ea typeface="Calibri"/>
              <a:cs typeface="Calibri"/>
            </a:endParaRPr>
          </a:p>
        </p:txBody>
      </p:sp>
      <p:sp>
        <p:nvSpPr>
          <p:cNvPr id="122" name="Google Shape;122;p6"/>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Ezekiel 17:22a, 23a</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7"/>
          <p:cNvSpPr txBox="1"/>
          <p:nvPr/>
        </p:nvSpPr>
        <p:spPr>
          <a:xfrm>
            <a:off x="1828800" y="4876800"/>
            <a:ext cx="1828800" cy="18158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Pilgrimage to the Cedar of Lebanon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Tivadar Kosztka, Hungarian National Gallery</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 Budapest, Hungary </a:t>
            </a:r>
            <a:endParaRPr/>
          </a:p>
        </p:txBody>
      </p:sp>
      <p:pic>
        <p:nvPicPr>
          <p:cNvPr id="128" name="Google Shape;128;p7"/>
          <p:cNvPicPr preferRelativeResize="0"/>
          <p:nvPr/>
        </p:nvPicPr>
        <p:blipFill rotWithShape="1">
          <a:blip r:embed="rId3">
            <a:alphaModFix/>
          </a:blip>
          <a:srcRect/>
          <a:stretch/>
        </p:blipFill>
        <p:spPr>
          <a:xfrm>
            <a:off x="3962400" y="28834"/>
            <a:ext cx="6477000" cy="682916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8"/>
          <p:cNvSpPr/>
          <p:nvPr/>
        </p:nvSpPr>
        <p:spPr>
          <a:xfrm>
            <a:off x="2743200" y="1944469"/>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Under it every kind of bird will live; in the shade of its branches will nest winged creatures of every kind.</a:t>
            </a:r>
            <a:endParaRPr sz="3600">
              <a:solidFill>
                <a:schemeClr val="lt1"/>
              </a:solidFill>
              <a:latin typeface="Calibri"/>
              <a:ea typeface="Calibri"/>
              <a:cs typeface="Calibri"/>
              <a:sym typeface="Calibri"/>
            </a:endParaRPr>
          </a:p>
        </p:txBody>
      </p:sp>
      <p:sp>
        <p:nvSpPr>
          <p:cNvPr id="134" name="Google Shape;134;p8"/>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Ezekiel 17:23b</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9"/>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Early Christian Bird Mosaic  --  4</a:t>
            </a:r>
            <a:r>
              <a:rPr lang="en-US" sz="1600" baseline="30000">
                <a:solidFill>
                  <a:srgbClr val="F2F2F2"/>
                </a:solidFill>
                <a:latin typeface="Calibri"/>
                <a:ea typeface="Calibri"/>
                <a:cs typeface="Calibri"/>
                <a:sym typeface="Calibri"/>
              </a:rPr>
              <a:t>th</a:t>
            </a:r>
            <a:r>
              <a:rPr lang="en-US" sz="1600">
                <a:solidFill>
                  <a:srgbClr val="F2F2F2"/>
                </a:solidFill>
                <a:latin typeface="Calibri"/>
                <a:ea typeface="Calibri"/>
                <a:cs typeface="Calibri"/>
                <a:sym typeface="Calibri"/>
              </a:rPr>
              <a:t> c. Mausoleum of Santa Costanza, Rome , Italy </a:t>
            </a:r>
            <a:endParaRPr/>
          </a:p>
        </p:txBody>
      </p:sp>
      <p:pic>
        <p:nvPicPr>
          <p:cNvPr id="141" name="Google Shape;141;p9"/>
          <p:cNvPicPr preferRelativeResize="0"/>
          <p:nvPr/>
        </p:nvPicPr>
        <p:blipFill rotWithShape="1">
          <a:blip r:embed="rId3">
            <a:alphaModFix/>
          </a:blip>
          <a:srcRect/>
          <a:stretch/>
        </p:blipFill>
        <p:spPr>
          <a:xfrm>
            <a:off x="2171700" y="-12700"/>
            <a:ext cx="7924800" cy="618490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26</Slides>
  <Notes>26</Notes>
  <HiddenSlides>0</HiddenSlide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First Sunday after Christmas Day Year A</vt:lpstr>
      <vt:lpstr>Fourth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44</cp:revision>
  <dcterms:created xsi:type="dcterms:W3CDTF">2016-08-31T16:46:43Z</dcterms:created>
  <dcterms:modified xsi:type="dcterms:W3CDTF">2025-10-25T00:55:26Z</dcterms:modified>
</cp:coreProperties>
</file>