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hLGSvTBtrGgNzt8U5D06rT4C2+P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32B462-8706-42C8-8825-38FDEEA198DF}" v="112" dt="2025-10-27T15:02:22.9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2C32B462-8706-42C8-8825-38FDEEA198DF}"/>
    <pc:docChg chg="modSld">
      <pc:chgData name="Allison Blackwell" userId="7Y4zoj1sqs5H+IG1uY71RyUTFRj8vI3Lj7CrwoODLF4=" providerId="None" clId="Web-{2C32B462-8706-42C8-8825-38FDEEA198DF}" dt="2025-10-27T15:02:18.233" v="48" actId="20577"/>
      <pc:docMkLst>
        <pc:docMk/>
      </pc:docMkLst>
      <pc:sldChg chg="modSp">
        <pc:chgData name="Allison Blackwell" userId="7Y4zoj1sqs5H+IG1uY71RyUTFRj8vI3Lj7CrwoODLF4=" providerId="None" clId="Web-{2C32B462-8706-42C8-8825-38FDEEA198DF}" dt="2025-10-27T14:57:05.199" v="6" actId="20577"/>
        <pc:sldMkLst>
          <pc:docMk/>
          <pc:sldMk cId="0" sldId="257"/>
        </pc:sldMkLst>
        <pc:spChg chg="mod">
          <ac:chgData name="Allison Blackwell" userId="7Y4zoj1sqs5H+IG1uY71RyUTFRj8vI3Lj7CrwoODLF4=" providerId="None" clId="Web-{2C32B462-8706-42C8-8825-38FDEEA198DF}" dt="2025-10-27T14:57:05.199" v="6" actId="20577"/>
          <ac:spMkLst>
            <pc:docMk/>
            <pc:sldMk cId="0" sldId="257"/>
            <ac:spMk id="95" creationId="{00000000-0000-0000-0000-000000000000}"/>
          </ac:spMkLst>
        </pc:spChg>
      </pc:sldChg>
      <pc:sldChg chg="modSp">
        <pc:chgData name="Allison Blackwell" userId="7Y4zoj1sqs5H+IG1uY71RyUTFRj8vI3Lj7CrwoODLF4=" providerId="None" clId="Web-{2C32B462-8706-42C8-8825-38FDEEA198DF}" dt="2025-10-27T14:58:08.267" v="14" actId="20577"/>
        <pc:sldMkLst>
          <pc:docMk/>
          <pc:sldMk cId="0" sldId="261"/>
        </pc:sldMkLst>
        <pc:spChg chg="mod">
          <ac:chgData name="Allison Blackwell" userId="7Y4zoj1sqs5H+IG1uY71RyUTFRj8vI3Lj7CrwoODLF4=" providerId="None" clId="Web-{2C32B462-8706-42C8-8825-38FDEEA198DF}" dt="2025-10-27T14:58:08.267" v="14" actId="20577"/>
          <ac:spMkLst>
            <pc:docMk/>
            <pc:sldMk cId="0" sldId="261"/>
            <ac:spMk id="120" creationId="{00000000-0000-0000-0000-000000000000}"/>
          </ac:spMkLst>
        </pc:spChg>
      </pc:sldChg>
      <pc:sldChg chg="modSp">
        <pc:chgData name="Allison Blackwell" userId="7Y4zoj1sqs5H+IG1uY71RyUTFRj8vI3Lj7CrwoODLF4=" providerId="None" clId="Web-{2C32B462-8706-42C8-8825-38FDEEA198DF}" dt="2025-10-27T14:59:15.521" v="17" actId="20577"/>
        <pc:sldMkLst>
          <pc:docMk/>
          <pc:sldMk cId="0" sldId="265"/>
        </pc:sldMkLst>
        <pc:spChg chg="mod">
          <ac:chgData name="Allison Blackwell" userId="7Y4zoj1sqs5H+IG1uY71RyUTFRj8vI3Lj7CrwoODLF4=" providerId="None" clId="Web-{2C32B462-8706-42C8-8825-38FDEEA198DF}" dt="2025-10-27T14:59:10.302" v="16" actId="20577"/>
          <ac:spMkLst>
            <pc:docMk/>
            <pc:sldMk cId="0" sldId="265"/>
            <ac:spMk id="144" creationId="{00000000-0000-0000-0000-000000000000}"/>
          </ac:spMkLst>
        </pc:spChg>
        <pc:spChg chg="mod">
          <ac:chgData name="Allison Blackwell" userId="7Y4zoj1sqs5H+IG1uY71RyUTFRj8vI3Lj7CrwoODLF4=" providerId="None" clId="Web-{2C32B462-8706-42C8-8825-38FDEEA198DF}" dt="2025-10-27T14:59:15.521" v="17" actId="20577"/>
          <ac:spMkLst>
            <pc:docMk/>
            <pc:sldMk cId="0" sldId="265"/>
            <ac:spMk id="145" creationId="{00000000-0000-0000-0000-000000000000}"/>
          </ac:spMkLst>
        </pc:spChg>
      </pc:sldChg>
      <pc:sldChg chg="modSp">
        <pc:chgData name="Allison Blackwell" userId="7Y4zoj1sqs5H+IG1uY71RyUTFRj8vI3Lj7CrwoODLF4=" providerId="None" clId="Web-{2C32B462-8706-42C8-8825-38FDEEA198DF}" dt="2025-10-27T14:59:47.945" v="22" actId="20577"/>
        <pc:sldMkLst>
          <pc:docMk/>
          <pc:sldMk cId="0" sldId="267"/>
        </pc:sldMkLst>
        <pc:spChg chg="mod">
          <ac:chgData name="Allison Blackwell" userId="7Y4zoj1sqs5H+IG1uY71RyUTFRj8vI3Lj7CrwoODLF4=" providerId="None" clId="Web-{2C32B462-8706-42C8-8825-38FDEEA198DF}" dt="2025-10-27T14:59:47.945" v="22" actId="20577"/>
          <ac:spMkLst>
            <pc:docMk/>
            <pc:sldMk cId="0" sldId="267"/>
            <ac:spMk id="156" creationId="{00000000-0000-0000-0000-000000000000}"/>
          </ac:spMkLst>
        </pc:spChg>
      </pc:sldChg>
      <pc:sldChg chg="modSp">
        <pc:chgData name="Allison Blackwell" userId="7Y4zoj1sqs5H+IG1uY71RyUTFRj8vI3Lj7CrwoODLF4=" providerId="None" clId="Web-{2C32B462-8706-42C8-8825-38FDEEA198DF}" dt="2025-10-27T14:59:59.102" v="24" actId="20577"/>
        <pc:sldMkLst>
          <pc:docMk/>
          <pc:sldMk cId="0" sldId="269"/>
        </pc:sldMkLst>
        <pc:spChg chg="mod">
          <ac:chgData name="Allison Blackwell" userId="7Y4zoj1sqs5H+IG1uY71RyUTFRj8vI3Lj7CrwoODLF4=" providerId="None" clId="Web-{2C32B462-8706-42C8-8825-38FDEEA198DF}" dt="2025-10-27T14:59:59.102" v="24" actId="20577"/>
          <ac:spMkLst>
            <pc:docMk/>
            <pc:sldMk cId="0" sldId="269"/>
            <ac:spMk id="169" creationId="{00000000-0000-0000-0000-000000000000}"/>
          </ac:spMkLst>
        </pc:spChg>
      </pc:sldChg>
      <pc:sldChg chg="modSp">
        <pc:chgData name="Allison Blackwell" userId="7Y4zoj1sqs5H+IG1uY71RyUTFRj8vI3Lj7CrwoODLF4=" providerId="None" clId="Web-{2C32B462-8706-42C8-8825-38FDEEA198DF}" dt="2025-10-27T15:00:29.072" v="33" actId="20577"/>
        <pc:sldMkLst>
          <pc:docMk/>
          <pc:sldMk cId="0" sldId="271"/>
        </pc:sldMkLst>
        <pc:spChg chg="mod">
          <ac:chgData name="Allison Blackwell" userId="7Y4zoj1sqs5H+IG1uY71RyUTFRj8vI3Lj7CrwoODLF4=" providerId="None" clId="Web-{2C32B462-8706-42C8-8825-38FDEEA198DF}" dt="2025-10-27T15:00:29.072" v="33" actId="20577"/>
          <ac:spMkLst>
            <pc:docMk/>
            <pc:sldMk cId="0" sldId="271"/>
            <ac:spMk id="181" creationId="{00000000-0000-0000-0000-000000000000}"/>
          </ac:spMkLst>
        </pc:spChg>
      </pc:sldChg>
      <pc:sldChg chg="modSp">
        <pc:chgData name="Allison Blackwell" userId="7Y4zoj1sqs5H+IG1uY71RyUTFRj8vI3Lj7CrwoODLF4=" providerId="None" clId="Web-{2C32B462-8706-42C8-8825-38FDEEA198DF}" dt="2025-10-27T15:00:52.245" v="36" actId="20577"/>
        <pc:sldMkLst>
          <pc:docMk/>
          <pc:sldMk cId="0" sldId="273"/>
        </pc:sldMkLst>
        <pc:spChg chg="mod">
          <ac:chgData name="Allison Blackwell" userId="7Y4zoj1sqs5H+IG1uY71RyUTFRj8vI3Lj7CrwoODLF4=" providerId="None" clId="Web-{2C32B462-8706-42C8-8825-38FDEEA198DF}" dt="2025-10-27T15:00:50.714" v="35" actId="20577"/>
          <ac:spMkLst>
            <pc:docMk/>
            <pc:sldMk cId="0" sldId="273"/>
            <ac:spMk id="193" creationId="{00000000-0000-0000-0000-000000000000}"/>
          </ac:spMkLst>
        </pc:spChg>
        <pc:spChg chg="mod">
          <ac:chgData name="Allison Blackwell" userId="7Y4zoj1sqs5H+IG1uY71RyUTFRj8vI3Lj7CrwoODLF4=" providerId="None" clId="Web-{2C32B462-8706-42C8-8825-38FDEEA198DF}" dt="2025-10-27T15:00:52.245" v="36" actId="20577"/>
          <ac:spMkLst>
            <pc:docMk/>
            <pc:sldMk cId="0" sldId="273"/>
            <ac:spMk id="194" creationId="{00000000-0000-0000-0000-000000000000}"/>
          </ac:spMkLst>
        </pc:spChg>
      </pc:sldChg>
      <pc:sldChg chg="modSp">
        <pc:chgData name="Allison Blackwell" userId="7Y4zoj1sqs5H+IG1uY71RyUTFRj8vI3Lj7CrwoODLF4=" providerId="None" clId="Web-{2C32B462-8706-42C8-8825-38FDEEA198DF}" dt="2025-10-27T15:01:15.605" v="41" actId="20577"/>
        <pc:sldMkLst>
          <pc:docMk/>
          <pc:sldMk cId="0" sldId="275"/>
        </pc:sldMkLst>
        <pc:spChg chg="mod">
          <ac:chgData name="Allison Blackwell" userId="7Y4zoj1sqs5H+IG1uY71RyUTFRj8vI3Lj7CrwoODLF4=" providerId="None" clId="Web-{2C32B462-8706-42C8-8825-38FDEEA198DF}" dt="2025-10-27T15:01:15.605" v="41" actId="20577"/>
          <ac:spMkLst>
            <pc:docMk/>
            <pc:sldMk cId="0" sldId="275"/>
            <ac:spMk id="205" creationId="{00000000-0000-0000-0000-000000000000}"/>
          </ac:spMkLst>
        </pc:spChg>
      </pc:sldChg>
      <pc:sldChg chg="modSp">
        <pc:chgData name="Allison Blackwell" userId="7Y4zoj1sqs5H+IG1uY71RyUTFRj8vI3Lj7CrwoODLF4=" providerId="None" clId="Web-{2C32B462-8706-42C8-8825-38FDEEA198DF}" dt="2025-10-27T15:01:49.513" v="44" actId="20577"/>
        <pc:sldMkLst>
          <pc:docMk/>
          <pc:sldMk cId="0" sldId="277"/>
        </pc:sldMkLst>
        <pc:spChg chg="mod">
          <ac:chgData name="Allison Blackwell" userId="7Y4zoj1sqs5H+IG1uY71RyUTFRj8vI3Lj7CrwoODLF4=" providerId="None" clId="Web-{2C32B462-8706-42C8-8825-38FDEEA198DF}" dt="2025-10-27T15:01:49.513" v="44" actId="20577"/>
          <ac:spMkLst>
            <pc:docMk/>
            <pc:sldMk cId="0" sldId="277"/>
            <ac:spMk id="217" creationId="{00000000-0000-0000-0000-000000000000}"/>
          </ac:spMkLst>
        </pc:spChg>
      </pc:sldChg>
      <pc:sldChg chg="modSp">
        <pc:chgData name="Allison Blackwell" userId="7Y4zoj1sqs5H+IG1uY71RyUTFRj8vI3Lj7CrwoODLF4=" providerId="None" clId="Web-{2C32B462-8706-42C8-8825-38FDEEA198DF}" dt="2025-10-27T15:02:18.233" v="48" actId="20577"/>
        <pc:sldMkLst>
          <pc:docMk/>
          <pc:sldMk cId="0" sldId="279"/>
        </pc:sldMkLst>
        <pc:spChg chg="mod">
          <ac:chgData name="Allison Blackwell" userId="7Y4zoj1sqs5H+IG1uY71RyUTFRj8vI3Lj7CrwoODLF4=" providerId="None" clId="Web-{2C32B462-8706-42C8-8825-38FDEEA198DF}" dt="2025-10-27T15:02:15.389" v="47" actId="20577"/>
          <ac:spMkLst>
            <pc:docMk/>
            <pc:sldMk cId="0" sldId="279"/>
            <ac:spMk id="229" creationId="{00000000-0000-0000-0000-000000000000}"/>
          </ac:spMkLst>
        </pc:spChg>
        <pc:spChg chg="mod">
          <ac:chgData name="Allison Blackwell" userId="7Y4zoj1sqs5H+IG1uY71RyUTFRj8vI3Lj7CrwoODLF4=" providerId="None" clId="Web-{2C32B462-8706-42C8-8825-38FDEEA198DF}" dt="2025-10-27T15:02:18.233" v="48" actId="20577"/>
          <ac:spMkLst>
            <pc:docMk/>
            <pc:sldMk cId="0" sldId="279"/>
            <ac:spMk id="23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61" name="Google Shape;161;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00" name="Google Shape;100;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7"/>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5"/>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5"/>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6"/>
          <p:cNvSpPr>
            <a:spLocks noGrp="1"/>
          </p:cNvSpPr>
          <p:nvPr>
            <p:ph type="pic" idx="2"/>
          </p:nvPr>
        </p:nvSpPr>
        <p:spPr>
          <a:xfrm>
            <a:off x="2389717" y="612775"/>
            <a:ext cx="7315200" cy="4114800"/>
          </a:xfrm>
          <a:prstGeom prst="rect">
            <a:avLst/>
          </a:prstGeom>
          <a:noFill/>
          <a:ln>
            <a:noFill/>
          </a:ln>
        </p:spPr>
      </p:sp>
      <p:sp>
        <p:nvSpPr>
          <p:cNvPr id="68" name="Google Shape;68;p36"/>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049056"/>
            <a:ext cx="8458200" cy="179257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Second Sunday after Pentecost</a:t>
            </a:r>
            <a:endParaRPr/>
          </a:p>
        </p:txBody>
      </p:sp>
      <p:sp>
        <p:nvSpPr>
          <p:cNvPr id="89" name="Google Shape;89;p1"/>
          <p:cNvSpPr txBox="1">
            <a:spLocks noGrp="1"/>
          </p:cNvSpPr>
          <p:nvPr>
            <p:ph type="subTitle" idx="1"/>
          </p:nvPr>
        </p:nvSpPr>
        <p:spPr>
          <a:xfrm>
            <a:off x="2895600" y="3639321"/>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324100" y="5479704"/>
            <a:ext cx="7543800" cy="1384995"/>
          </a:xfrm>
          <a:prstGeom prst="rect">
            <a:avLst/>
          </a:prstGeom>
          <a:solidFill>
            <a:srgbClr val="67543A">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Samuel 3:1-10, (11-20) and Psalm 139:1-6, 13-18  Deuteronomy 5:12-15 and Psalm 81:1-10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     2 Corinthians 4:5-12  •  Mark 2:23-3:6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2933700" y="18288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"Let light shine out of darkness," …the light of the knowledge of the glory of God in the face of Christ. </a:t>
            </a:r>
            <a:endParaRPr dirty="0">
              <a:solidFill>
                <a:schemeClr val="lt1"/>
              </a:solidFill>
            </a:endParaRPr>
          </a:p>
        </p:txBody>
      </p:sp>
      <p:sp>
        <p:nvSpPr>
          <p:cNvPr id="145" name="Google Shape;145;p10"/>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2 Corinthians 4:6b</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2971800" y="6324601"/>
            <a:ext cx="67056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Calibri"/>
                <a:ea typeface="Calibri"/>
                <a:cs typeface="Calibri"/>
                <a:sym typeface="Calibri"/>
              </a:rPr>
              <a:t>Christ, Last Supper, detail  --  John August Swanson, Serigraph, 2009</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151" name="Google Shape;151;p11"/>
          <p:cNvPicPr preferRelativeResize="0"/>
          <p:nvPr/>
        </p:nvPicPr>
        <p:blipFill rotWithShape="1">
          <a:blip r:embed="rId3">
            <a:alphaModFix/>
          </a:blip>
          <a:srcRect/>
          <a:stretch/>
        </p:blipFill>
        <p:spPr>
          <a:xfrm>
            <a:off x="4343400" y="664030"/>
            <a:ext cx="3352800" cy="489857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One Sabbath he was going through the grain fields, and as they made their way his disciples began to pluck heads of grain.</a:t>
            </a:r>
            <a:endParaRPr sz="3600" dirty="0">
              <a:solidFill>
                <a:schemeClr val="lt1"/>
              </a:solidFill>
              <a:latin typeface="Calibri"/>
              <a:ea typeface="Calibri"/>
              <a:cs typeface="Calibri"/>
              <a:sym typeface="Calibri"/>
            </a:endParaRPr>
          </a:p>
        </p:txBody>
      </p:sp>
      <p:sp>
        <p:nvSpPr>
          <p:cNvPr id="157" name="Google Shape;157;p12"/>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2:23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3"/>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Gleaners  --  Jean Francois Millet, Musée d'Orsay, Paris, France</a:t>
            </a:r>
            <a:endParaRPr/>
          </a:p>
        </p:txBody>
      </p:sp>
      <p:pic>
        <p:nvPicPr>
          <p:cNvPr id="164" name="Google Shape;164;p13"/>
          <p:cNvPicPr preferRelativeResize="0"/>
          <p:nvPr/>
        </p:nvPicPr>
        <p:blipFill rotWithShape="1">
          <a:blip r:embed="rId3">
            <a:alphaModFix/>
          </a:blip>
          <a:srcRect/>
          <a:stretch/>
        </p:blipFill>
        <p:spPr>
          <a:xfrm>
            <a:off x="1866900" y="0"/>
            <a:ext cx="8458200" cy="6248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4"/>
          <p:cNvSpPr/>
          <p:nvPr/>
        </p:nvSpPr>
        <p:spPr>
          <a:xfrm>
            <a:off x="2971800" y="22098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Pharisees said to him, "Look, why are they doing what is not lawful on the Sabbath?" </a:t>
            </a:r>
            <a:endParaRPr sz="3600" dirty="0">
              <a:solidFill>
                <a:schemeClr val="lt1"/>
              </a:solidFill>
              <a:latin typeface="Calibri"/>
              <a:ea typeface="Calibri"/>
              <a:cs typeface="Calibri"/>
              <a:sym typeface="Calibri"/>
            </a:endParaRPr>
          </a:p>
        </p:txBody>
      </p:sp>
      <p:sp>
        <p:nvSpPr>
          <p:cNvPr id="170" name="Google Shape;170;p14"/>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2:24</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5"/>
          <p:cNvSpPr txBox="1"/>
          <p:nvPr/>
        </p:nvSpPr>
        <p:spPr>
          <a:xfrm>
            <a:off x="1817914" y="6366503"/>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and the Pharisees  --  Anthony van Dyck, Metropolitan Museum of Art, NY</a:t>
            </a:r>
            <a:endParaRPr/>
          </a:p>
        </p:txBody>
      </p:sp>
      <p:pic>
        <p:nvPicPr>
          <p:cNvPr id="176" name="Google Shape;176;p15"/>
          <p:cNvPicPr preferRelativeResize="0"/>
          <p:nvPr/>
        </p:nvPicPr>
        <p:blipFill rotWithShape="1">
          <a:blip r:embed="rId3">
            <a:alphaModFix/>
          </a:blip>
          <a:srcRect/>
          <a:stretch/>
        </p:blipFill>
        <p:spPr>
          <a:xfrm>
            <a:off x="1828800" y="179886"/>
            <a:ext cx="8534400" cy="606501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6"/>
          <p:cNvSpPr/>
          <p:nvPr/>
        </p:nvSpPr>
        <p:spPr>
          <a:xfrm>
            <a:off x="2819400" y="21336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he said to them, "The Sabbath was made for humankind and not humankind for the Sabbath..." </a:t>
            </a:r>
            <a:endParaRPr sz="3600" dirty="0">
              <a:solidFill>
                <a:schemeClr val="lt1"/>
              </a:solidFill>
              <a:latin typeface="Calibri"/>
              <a:ea typeface="Calibri"/>
              <a:cs typeface="Calibri"/>
              <a:sym typeface="Calibri"/>
            </a:endParaRPr>
          </a:p>
        </p:txBody>
      </p:sp>
      <p:sp>
        <p:nvSpPr>
          <p:cNvPr id="182" name="Google Shape;182;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2:27</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7"/>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God International Worship service, Sao Paolo, Brazil</a:t>
            </a:r>
            <a:endParaRPr/>
          </a:p>
        </p:txBody>
      </p:sp>
      <p:pic>
        <p:nvPicPr>
          <p:cNvPr id="188" name="Google Shape;188;p17"/>
          <p:cNvPicPr preferRelativeResize="0"/>
          <p:nvPr/>
        </p:nvPicPr>
        <p:blipFill rotWithShape="1">
          <a:blip r:embed="rId3">
            <a:alphaModFix/>
          </a:blip>
          <a:srcRect/>
          <a:stretch/>
        </p:blipFill>
        <p:spPr>
          <a:xfrm>
            <a:off x="1854200" y="0"/>
            <a:ext cx="8432800" cy="6324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8"/>
          <p:cNvSpPr/>
          <p:nvPr/>
        </p:nvSpPr>
        <p:spPr>
          <a:xfrm>
            <a:off x="2819400" y="2209800"/>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entered the synagogue, and a man was there who had a withered hand.</a:t>
            </a:r>
            <a:endParaRPr sz="3600" dirty="0">
              <a:solidFill>
                <a:schemeClr val="lt1"/>
              </a:solidFill>
              <a:latin typeface="Calibri"/>
              <a:ea typeface="Calibri"/>
              <a:cs typeface="Calibri"/>
              <a:sym typeface="Calibri"/>
            </a:endParaRPr>
          </a:p>
        </p:txBody>
      </p:sp>
      <p:sp>
        <p:nvSpPr>
          <p:cNvPr id="194" name="Google Shape;194;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Mark 3:1</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9"/>
          <p:cNvSpPr txBox="1"/>
          <p:nvPr/>
        </p:nvSpPr>
        <p:spPr>
          <a:xfrm>
            <a:off x="2362200" y="5105400"/>
            <a:ext cx="17526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Healing of Man with a Withered Hand</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Ilyas Basim Khuri Bazzi Rahib</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Walters Museum of Art, Baltimore, MD</a:t>
            </a:r>
            <a:endParaRPr/>
          </a:p>
        </p:txBody>
      </p:sp>
      <p:pic>
        <p:nvPicPr>
          <p:cNvPr id="200" name="Google Shape;200;p19"/>
          <p:cNvPicPr preferRelativeResize="0"/>
          <p:nvPr/>
        </p:nvPicPr>
        <p:blipFill rotWithShape="1">
          <a:blip r:embed="rId3">
            <a:alphaModFix/>
          </a:blip>
          <a:srcRect/>
          <a:stretch/>
        </p:blipFill>
        <p:spPr>
          <a:xfrm>
            <a:off x="4495800" y="76200"/>
            <a:ext cx="4495800" cy="6743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19400" y="19050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called again, "Samuel!" Samuel got up and went to Eli</a:t>
            </a:r>
            <a:r>
              <a:rPr lang="en-US" sz="3600" dirty="0">
                <a:solidFill>
                  <a:schemeClr val="lt1"/>
                </a:solidFill>
                <a:latin typeface="Calibri"/>
                <a:ea typeface="Calibri"/>
                <a:cs typeface="Calibri"/>
                <a:sym typeface="Calibri"/>
              </a:rPr>
              <a:t>….</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he said, "I did not call, my son…"</a:t>
            </a:r>
            <a:endParaRPr sz="3600" dirty="0">
              <a:solidFill>
                <a:schemeClr val="lt1"/>
              </a:solidFill>
              <a:latin typeface="Calibri"/>
              <a:ea typeface="Calibri"/>
              <a:cs typeface="Calibri"/>
              <a:sym typeface="Calibri"/>
            </a:endParaRPr>
          </a:p>
        </p:txBody>
      </p:sp>
      <p:sp>
        <p:nvSpPr>
          <p:cNvPr id="96" name="Google Shape;96;p2"/>
          <p:cNvSpPr txBox="1"/>
          <p:nvPr/>
        </p:nvSpPr>
        <p:spPr>
          <a:xfrm>
            <a:off x="59436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Samuel 3:6</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p:nvPr/>
        </p:nvSpPr>
        <p:spPr>
          <a:xfrm>
            <a:off x="2743200" y="2209800"/>
            <a:ext cx="7086600" cy="230828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They were watching him to see whether he would cure him on the Sabbath, so that they might accuse him. </a:t>
            </a:r>
            <a:endParaRPr sz="3600" dirty="0">
              <a:solidFill>
                <a:schemeClr val="lt1"/>
              </a:solidFill>
              <a:latin typeface="Calibri"/>
              <a:ea typeface="Calibri"/>
              <a:cs typeface="Calibri"/>
              <a:sym typeface="Calibri"/>
            </a:endParaRPr>
          </a:p>
        </p:txBody>
      </p:sp>
      <p:sp>
        <p:nvSpPr>
          <p:cNvPr id="206" name="Google Shape;206;p20"/>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3:2</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1"/>
          <p:cNvSpPr txBox="1"/>
          <p:nvPr/>
        </p:nvSpPr>
        <p:spPr>
          <a:xfrm>
            <a:off x="2209800" y="6019801"/>
            <a:ext cx="80772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and the Man with the Withered Hand, detail  --  James Tissot, Brooklyn Museum of Art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a:p>
        </p:txBody>
      </p:sp>
      <p:pic>
        <p:nvPicPr>
          <p:cNvPr id="212" name="Google Shape;212;p21"/>
          <p:cNvPicPr preferRelativeResize="0"/>
          <p:nvPr/>
        </p:nvPicPr>
        <p:blipFill rotWithShape="1">
          <a:blip r:embed="rId3">
            <a:alphaModFix/>
          </a:blip>
          <a:srcRect/>
          <a:stretch/>
        </p:blipFill>
        <p:spPr>
          <a:xfrm>
            <a:off x="1752600" y="914400"/>
            <a:ext cx="8686800" cy="401361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2"/>
          <p:cNvSpPr/>
          <p:nvPr/>
        </p:nvSpPr>
        <p:spPr>
          <a:xfrm>
            <a:off x="2971800" y="1981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he said to them, "Is it lawful to do good or to do harm on the Sabbath, to save life or to kill?"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they were silent. </a:t>
            </a:r>
            <a:endParaRPr dirty="0">
              <a:solidFill>
                <a:schemeClr val="lt1"/>
              </a:solidFill>
            </a:endParaRPr>
          </a:p>
        </p:txBody>
      </p:sp>
      <p:sp>
        <p:nvSpPr>
          <p:cNvPr id="218" name="Google Shape;218;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3:4</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3"/>
          <p:cNvSpPr txBox="1"/>
          <p:nvPr/>
        </p:nvSpPr>
        <p:spPr>
          <a:xfrm>
            <a:off x="1676400" y="4674276"/>
            <a:ext cx="1447800" cy="20313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and the Man with the Withered Hand, detail  </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James Tissot, Brooklyn Museum of Art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 NY</a:t>
            </a:r>
            <a:endParaRPr sz="1600">
              <a:solidFill>
                <a:srgbClr val="F2F2F2"/>
              </a:solidFill>
              <a:latin typeface="Calibri"/>
              <a:ea typeface="Calibri"/>
              <a:cs typeface="Calibri"/>
              <a:sym typeface="Calibri"/>
            </a:endParaRPr>
          </a:p>
        </p:txBody>
      </p:sp>
      <p:pic>
        <p:nvPicPr>
          <p:cNvPr id="224" name="Google Shape;224;p23"/>
          <p:cNvPicPr preferRelativeResize="0"/>
          <p:nvPr/>
        </p:nvPicPr>
        <p:blipFill rotWithShape="1">
          <a:blip r:embed="rId3">
            <a:alphaModFix/>
          </a:blip>
          <a:srcRect/>
          <a:stretch/>
        </p:blipFill>
        <p:spPr>
          <a:xfrm>
            <a:off x="3404908" y="76200"/>
            <a:ext cx="7223030" cy="669393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4"/>
          <p:cNvSpPr/>
          <p:nvPr/>
        </p:nvSpPr>
        <p:spPr>
          <a:xfrm>
            <a:off x="2895600" y="22860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He…said to the man, "Stretch out your hand." He stretched it out, and his hand was restored. </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30" name="Google Shape;230;p2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Mark 3:5b</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5"/>
          <p:cNvSpPr txBox="1"/>
          <p:nvPr/>
        </p:nvSpPr>
        <p:spPr>
          <a:xfrm>
            <a:off x="1752600" y="64770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Healing Mural  -- Hospital Teodoro Maldonado Carbo,  Guayaquil, Ecuador</a:t>
            </a:r>
            <a:endParaRPr sz="1600">
              <a:solidFill>
                <a:srgbClr val="F2F2F2"/>
              </a:solidFill>
              <a:latin typeface="Calibri"/>
              <a:ea typeface="Calibri"/>
              <a:cs typeface="Calibri"/>
              <a:sym typeface="Calibri"/>
            </a:endParaRPr>
          </a:p>
        </p:txBody>
      </p:sp>
      <p:pic>
        <p:nvPicPr>
          <p:cNvPr id="236" name="Google Shape;236;p25"/>
          <p:cNvPicPr preferRelativeResize="0"/>
          <p:nvPr/>
        </p:nvPicPr>
        <p:blipFill rotWithShape="1">
          <a:blip r:embed="rId3">
            <a:alphaModFix/>
          </a:blip>
          <a:srcRect/>
          <a:stretch/>
        </p:blipFill>
        <p:spPr>
          <a:xfrm>
            <a:off x="1500554" y="228600"/>
            <a:ext cx="9167446" cy="61722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6"/>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42" name="Google Shape;242;p26"/>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https://commons.m.wikimedia.org/wiki/File:Eli_and_Samuel.jpg</a:t>
            </a:r>
            <a:endParaRPr dirty="0"/>
          </a:p>
          <a:p>
            <a:pPr marL="342900" lvl="0" indent="-342900" algn="l" rtl="0">
              <a:spcBef>
                <a:spcPts val="280"/>
              </a:spcBef>
              <a:spcAft>
                <a:spcPts val="0"/>
              </a:spcAft>
              <a:buClr>
                <a:schemeClr val="lt1"/>
              </a:buClr>
              <a:buSzPts val="1400"/>
              <a:buNone/>
            </a:pPr>
            <a:r>
              <a:rPr lang="en-US" sz="1400" dirty="0"/>
              <a:t>https://commons.wikimedia.org/wiki/File:Virgen_encinta,_Colegiata_de_Sta_M%C2%AA_La_Mayor,_Toro.JPG</a:t>
            </a:r>
            <a:endParaRPr dirty="0"/>
          </a:p>
          <a:p>
            <a:pPr marL="342900" lvl="0" indent="-342900" algn="l" rtl="0">
              <a:spcBef>
                <a:spcPts val="280"/>
              </a:spcBef>
              <a:spcAft>
                <a:spcPts val="0"/>
              </a:spcAft>
              <a:buClr>
                <a:schemeClr val="lt1"/>
              </a:buClr>
              <a:buSzPts val="1400"/>
              <a:buNone/>
            </a:pPr>
            <a:r>
              <a:rPr lang="en-US" sz="1400" dirty="0"/>
              <a:t>https://commons.wikimedia.org/wiki/File:Simon_Bening_(Flemish_-_Villagers_on_Their_Way_to_Church_-_Google_Art_Project.jpg</a:t>
            </a:r>
            <a:endParaRPr dirty="0"/>
          </a:p>
          <a:p>
            <a:pPr marL="342900" lvl="0" indent="-342900" algn="l" rtl="0">
              <a:spcBef>
                <a:spcPts val="280"/>
              </a:spcBef>
              <a:spcAft>
                <a:spcPts val="0"/>
              </a:spcAft>
              <a:buClr>
                <a:schemeClr val="lt1"/>
              </a:buClr>
              <a:buSzPts val="1400"/>
              <a:buNone/>
            </a:pPr>
            <a:r>
              <a:rPr lang="en-US" sz="1400" dirty="0"/>
              <a:t>https://commons.wikimedia.org/wiki/File:Samuel_Palmer_-_The_Harvest_Moon_-_Google_Art_Project.jpg</a:t>
            </a:r>
            <a:endParaRPr dirty="0"/>
          </a:p>
          <a:p>
            <a:pPr marL="342900" lvl="0" indent="-342900" algn="l" rtl="0">
              <a:spcBef>
                <a:spcPts val="280"/>
              </a:spcBef>
              <a:spcAft>
                <a:spcPts val="0"/>
              </a:spcAft>
              <a:buClr>
                <a:schemeClr val="lt1"/>
              </a:buClr>
              <a:buSzPts val="1400"/>
              <a:buNone/>
            </a:pPr>
            <a:r>
              <a:rPr lang="en-US" sz="1400" dirty="0"/>
              <a:t>http://www.johnaugustswanson.com – copyright 2009 by John August Swanson</a:t>
            </a:r>
            <a:endParaRPr dirty="0"/>
          </a:p>
          <a:p>
            <a:pPr marL="342900" lvl="0" indent="-342900" algn="l" rtl="0">
              <a:spcBef>
                <a:spcPts val="280"/>
              </a:spcBef>
              <a:spcAft>
                <a:spcPts val="0"/>
              </a:spcAft>
              <a:buClr>
                <a:schemeClr val="lt1"/>
              </a:buClr>
              <a:buSzPts val="1400"/>
              <a:buNone/>
            </a:pPr>
            <a:r>
              <a:rPr lang="en-US" sz="1400" dirty="0"/>
              <a:t>https://commons.wikimedia.org/wiki/File:Jean-Fran%C3%A7ois_Millet_-_Gleaners_-_Google_Art_Project_2.jpg</a:t>
            </a:r>
            <a:endParaRPr dirty="0"/>
          </a:p>
          <a:p>
            <a:pPr marL="342900" lvl="0" indent="-342900" algn="l" rtl="0">
              <a:spcBef>
                <a:spcPts val="280"/>
              </a:spcBef>
              <a:spcAft>
                <a:spcPts val="0"/>
              </a:spcAft>
              <a:buClr>
                <a:schemeClr val="lt1"/>
              </a:buClr>
              <a:buSzPts val="1400"/>
              <a:buNone/>
            </a:pPr>
            <a:r>
              <a:rPr lang="en-US" sz="1400" dirty="0"/>
              <a:t>https://commons.wikimedia.org/wiki/File:Christ_and_the_Pharisees;_verso;_Christ_and_a_Pharisee_MET_DP802093.jpg</a:t>
            </a:r>
            <a:endParaRPr dirty="0"/>
          </a:p>
          <a:p>
            <a:pPr marL="342900" lvl="0" indent="-342900" algn="l" rtl="0">
              <a:spcBef>
                <a:spcPts val="280"/>
              </a:spcBef>
              <a:spcAft>
                <a:spcPts val="0"/>
              </a:spcAft>
              <a:buClr>
                <a:schemeClr val="lt1"/>
              </a:buClr>
              <a:buSzPts val="1400"/>
              <a:buNone/>
            </a:pPr>
            <a:r>
              <a:rPr lang="en-US" sz="1400" dirty="0"/>
              <a:t>https://commons.wikimedia.org/wiki/File:MCGI_Worship_Service_Sao_Paolo_2016.jpg</a:t>
            </a:r>
            <a:endParaRPr dirty="0"/>
          </a:p>
          <a:p>
            <a:pPr marL="342900" lvl="0" indent="-342900" algn="l" rtl="0">
              <a:spcBef>
                <a:spcPts val="280"/>
              </a:spcBef>
              <a:spcAft>
                <a:spcPts val="0"/>
              </a:spcAft>
              <a:buClr>
                <a:schemeClr val="lt1"/>
              </a:buClr>
              <a:buSzPts val="1400"/>
              <a:buNone/>
            </a:pPr>
            <a:r>
              <a:rPr lang="en-US" sz="1400" dirty="0"/>
              <a:t>https://commons.wikimedia.org/wiki/File:Ilyas_Basim_Khuri_Bazzi_Rahib_-_Jesus_Heals_the_Man_with_a_Withered_Hand_-_Walters_W59231B_-_Full_Page.jpg</a:t>
            </a:r>
            <a:endParaRPr dirty="0"/>
          </a:p>
          <a:p>
            <a:pPr marL="342900" lvl="0" indent="-342900" algn="l" rtl="0">
              <a:spcBef>
                <a:spcPts val="280"/>
              </a:spcBef>
              <a:spcAft>
                <a:spcPts val="0"/>
              </a:spcAft>
              <a:buClr>
                <a:schemeClr val="lt1"/>
              </a:buClr>
              <a:buSzPts val="1400"/>
              <a:buNone/>
            </a:pPr>
            <a:r>
              <a:rPr lang="en-US" sz="1400" dirty="0"/>
              <a:t>https://commons.wikimedia.org/wiki/File:Brooklyn_Museum_-_The_Man_with_the_Withered_Hand_(L%27homme_%C3%A0_la_main_dess%C3%A9ch%C3%A9e)_-_James_Tissot_-_overall.jpg</a:t>
            </a:r>
            <a:endParaRPr dirty="0"/>
          </a:p>
          <a:p>
            <a:pPr marL="342900" lvl="0" indent="-342900" algn="l" rtl="0">
              <a:spcBef>
                <a:spcPts val="280"/>
              </a:spcBef>
              <a:spcAft>
                <a:spcPts val="0"/>
              </a:spcAft>
              <a:buClr>
                <a:schemeClr val="lt1"/>
              </a:buClr>
              <a:buSzPts val="1400"/>
              <a:buNone/>
            </a:pPr>
            <a:r>
              <a:rPr lang="en-US" sz="1400" dirty="0"/>
              <a:t>https://commons.wikimedia.org/wiki/File:Brooklyn_Museum_-_The_Man_with_the_Withered_Hand_(L%27homme_%C3%A0_la_main_dess%C3%A9ch%C3%A9e)_-_James_Tissot_-_overall.jpg</a:t>
            </a:r>
            <a:endParaRPr dirty="0"/>
          </a:p>
          <a:p>
            <a:pPr marL="342900" lvl="0" indent="-342900" algn="l" rtl="0">
              <a:spcBef>
                <a:spcPts val="280"/>
              </a:spcBef>
              <a:spcAft>
                <a:spcPts val="0"/>
              </a:spcAft>
              <a:buClr>
                <a:schemeClr val="lt1"/>
              </a:buClr>
              <a:buSzPts val="1400"/>
              <a:buNone/>
            </a:pPr>
            <a:r>
              <a:rPr lang="en-US" sz="1400" dirty="0"/>
              <a:t>https://commons.wikimedia.org/wiki/File:Mural_en_el_Hospital_Teodoro_Maldonado_Carbo.jpg</a:t>
            </a:r>
            <a:endParaRPr dirty="0"/>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73050" algn="l" rtl="0">
              <a:spcBef>
                <a:spcPts val="220"/>
              </a:spcBef>
              <a:spcAft>
                <a:spcPts val="0"/>
              </a:spcAft>
              <a:buClr>
                <a:schemeClr val="lt1"/>
              </a:buClr>
              <a:buSzPts val="1100"/>
              <a:buNone/>
            </a:pPr>
            <a:endParaRPr sz="110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p:nvPr/>
        </p:nvSpPr>
        <p:spPr>
          <a:xfrm>
            <a:off x="1676400" y="5181601"/>
            <a:ext cx="2971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Samuel Speaks to Eli</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John Singleton Copley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Wadwsorth Atheneum</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Hartford, CT</a:t>
            </a:r>
            <a:endParaRPr/>
          </a:p>
        </p:txBody>
      </p:sp>
      <p:pic>
        <p:nvPicPr>
          <p:cNvPr id="103" name="Google Shape;103;p3"/>
          <p:cNvPicPr preferRelativeResize="0"/>
          <p:nvPr/>
        </p:nvPicPr>
        <p:blipFill rotWithShape="1">
          <a:blip r:embed="rId3">
            <a:alphaModFix/>
          </a:blip>
          <a:srcRect/>
          <a:stretch/>
        </p:blipFill>
        <p:spPr>
          <a:xfrm>
            <a:off x="4817543" y="28280"/>
            <a:ext cx="5452518"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3101009" y="19812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it was you who formed my inward parts; you knit me together in my mother's womb.</a:t>
            </a:r>
            <a:endParaRPr sz="3600">
              <a:solidFill>
                <a:schemeClr val="lt1"/>
              </a:solidFill>
              <a:latin typeface="Calibri"/>
              <a:ea typeface="Calibri"/>
              <a:cs typeface="Calibri"/>
              <a:sym typeface="Calibri"/>
            </a:endParaRPr>
          </a:p>
        </p:txBody>
      </p:sp>
      <p:sp>
        <p:nvSpPr>
          <p:cNvPr id="109" name="Google Shape;109;p4"/>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139:13</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381000" y="5638800"/>
            <a:ext cx="45720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Mary with Child</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Collegiate Church Of St Mary Major</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Toro, Spain</a:t>
            </a:r>
            <a:endParaRPr/>
          </a:p>
        </p:txBody>
      </p:sp>
      <p:pic>
        <p:nvPicPr>
          <p:cNvPr id="115" name="Google Shape;115;p5"/>
          <p:cNvPicPr preferRelativeResize="0"/>
          <p:nvPr/>
        </p:nvPicPr>
        <p:blipFill rotWithShape="1">
          <a:blip r:embed="rId3">
            <a:alphaModFix/>
          </a:blip>
          <a:srcRect/>
          <a:stretch/>
        </p:blipFill>
        <p:spPr>
          <a:xfrm>
            <a:off x="4152902" y="-17145"/>
            <a:ext cx="6172200" cy="689229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2895600" y="19812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"'Observe the Sabbath day and keep it holy, as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your God commanded you.'"</a:t>
            </a:r>
            <a:endParaRPr sz="3600" dirty="0">
              <a:solidFill>
                <a:schemeClr val="lt1"/>
              </a:solidFill>
              <a:latin typeface="Calibri"/>
              <a:ea typeface="Calibri"/>
              <a:cs typeface="Calibri"/>
              <a:sym typeface="Calibri"/>
            </a:endParaRPr>
          </a:p>
        </p:txBody>
      </p:sp>
      <p:sp>
        <p:nvSpPr>
          <p:cNvPr id="121" name="Google Shape;121;p6"/>
          <p:cNvSpPr txBox="1"/>
          <p:nvPr/>
        </p:nvSpPr>
        <p:spPr>
          <a:xfrm>
            <a:off x="5715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Deuteronomy 5:12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Villagers on Their Way to Church  -- Simon Bening, Getty Center, Los Angeles, CA</a:t>
            </a:r>
            <a:endParaRPr/>
          </a:p>
        </p:txBody>
      </p:sp>
      <p:pic>
        <p:nvPicPr>
          <p:cNvPr id="127" name="Google Shape;127;p7"/>
          <p:cNvPicPr preferRelativeResize="0"/>
          <p:nvPr/>
        </p:nvPicPr>
        <p:blipFill rotWithShape="1">
          <a:blip r:embed="rId3">
            <a:alphaModFix/>
          </a:blip>
          <a:srcRect/>
          <a:stretch/>
        </p:blipFill>
        <p:spPr>
          <a:xfrm>
            <a:off x="1524000" y="457200"/>
            <a:ext cx="9088464" cy="558561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2667000" y="2362201"/>
            <a:ext cx="6858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Blow the trumpet at the new moon, at the full moon, on our festal day. </a:t>
            </a:r>
            <a:endParaRPr sz="3600">
              <a:solidFill>
                <a:schemeClr val="lt1"/>
              </a:solidFill>
              <a:latin typeface="Calibri"/>
              <a:ea typeface="Calibri"/>
              <a:cs typeface="Calibri"/>
              <a:sym typeface="Calibri"/>
            </a:endParaRPr>
          </a:p>
        </p:txBody>
      </p:sp>
      <p:sp>
        <p:nvSpPr>
          <p:cNvPr id="133" name="Google Shape;133;p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81:3</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1714500" y="6550224"/>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Harvest Moon  --  Samuel Palmer, Yale Center for British Art, New Haven, CT</a:t>
            </a:r>
            <a:endParaRPr/>
          </a:p>
        </p:txBody>
      </p:sp>
      <p:pic>
        <p:nvPicPr>
          <p:cNvPr id="139" name="Google Shape;139;p9"/>
          <p:cNvPicPr preferRelativeResize="0"/>
          <p:nvPr/>
        </p:nvPicPr>
        <p:blipFill rotWithShape="1">
          <a:blip r:embed="rId3">
            <a:alphaModFix/>
          </a:blip>
          <a:srcRect/>
          <a:stretch/>
        </p:blipFill>
        <p:spPr>
          <a:xfrm>
            <a:off x="2111090" y="0"/>
            <a:ext cx="8023510" cy="6557194"/>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26</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Second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35</cp:revision>
  <dcterms:created xsi:type="dcterms:W3CDTF">2016-08-31T16:46:43Z</dcterms:created>
  <dcterms:modified xsi:type="dcterms:W3CDTF">2025-10-27T15:02:23Z</dcterms:modified>
</cp:coreProperties>
</file>