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iwHQvmVkxxWCmcoG9qDLiUrZvZ9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7A5AFD-B114-48E8-9507-90C2F007D569}" v="90" dt="2025-10-27T15:08:39.6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17A5AFD-B114-48E8-9507-90C2F007D569}"/>
    <pc:docChg chg="modSld">
      <pc:chgData name="Allison Blackwell" userId="7Y4zoj1sqs5H+IG1uY71RyUTFRj8vI3Lj7CrwoODLF4=" providerId="None" clId="Web-{017A5AFD-B114-48E8-9507-90C2F007D569}" dt="2025-10-27T15:08:39.615" v="41" actId="20577"/>
      <pc:docMkLst>
        <pc:docMk/>
      </pc:docMkLst>
      <pc:sldChg chg="modSp">
        <pc:chgData name="Allison Blackwell" userId="7Y4zoj1sqs5H+IG1uY71RyUTFRj8vI3Lj7CrwoODLF4=" providerId="None" clId="Web-{017A5AFD-B114-48E8-9507-90C2F007D569}" dt="2025-10-27T15:03:29.567" v="9" actId="20577"/>
        <pc:sldMkLst>
          <pc:docMk/>
          <pc:sldMk cId="0" sldId="257"/>
        </pc:sldMkLst>
        <pc:spChg chg="mod">
          <ac:chgData name="Allison Blackwell" userId="7Y4zoj1sqs5H+IG1uY71RyUTFRj8vI3Lj7CrwoODLF4=" providerId="None" clId="Web-{017A5AFD-B114-48E8-9507-90C2F007D569}" dt="2025-10-27T15:03:29.567" v="9" actId="20577"/>
          <ac:spMkLst>
            <pc:docMk/>
            <pc:sldMk cId="0" sldId="257"/>
            <ac:spMk id="95" creationId="{00000000-0000-0000-0000-000000000000}"/>
          </ac:spMkLst>
        </pc:spChg>
      </pc:sldChg>
      <pc:sldChg chg="modSp">
        <pc:chgData name="Allison Blackwell" userId="7Y4zoj1sqs5H+IG1uY71RyUTFRj8vI3Lj7CrwoODLF4=" providerId="None" clId="Web-{017A5AFD-B114-48E8-9507-90C2F007D569}" dt="2025-10-27T15:04:22.051" v="14" actId="20577"/>
        <pc:sldMkLst>
          <pc:docMk/>
          <pc:sldMk cId="0" sldId="259"/>
        </pc:sldMkLst>
        <pc:spChg chg="mod">
          <ac:chgData name="Allison Blackwell" userId="7Y4zoj1sqs5H+IG1uY71RyUTFRj8vI3Lj7CrwoODLF4=" providerId="None" clId="Web-{017A5AFD-B114-48E8-9507-90C2F007D569}" dt="2025-10-27T15:04:22.051" v="14" actId="20577"/>
          <ac:spMkLst>
            <pc:docMk/>
            <pc:sldMk cId="0" sldId="259"/>
            <ac:spMk id="107" creationId="{00000000-0000-0000-0000-000000000000}"/>
          </ac:spMkLst>
        </pc:spChg>
      </pc:sldChg>
      <pc:sldChg chg="modSp">
        <pc:chgData name="Allison Blackwell" userId="7Y4zoj1sqs5H+IG1uY71RyUTFRj8vI3Lj7CrwoODLF4=" providerId="None" clId="Web-{017A5AFD-B114-48E8-9507-90C2F007D569}" dt="2025-10-27T15:04:43.411" v="16" actId="20577"/>
        <pc:sldMkLst>
          <pc:docMk/>
          <pc:sldMk cId="0" sldId="263"/>
        </pc:sldMkLst>
        <pc:spChg chg="mod">
          <ac:chgData name="Allison Blackwell" userId="7Y4zoj1sqs5H+IG1uY71RyUTFRj8vI3Lj7CrwoODLF4=" providerId="None" clId="Web-{017A5AFD-B114-48E8-9507-90C2F007D569}" dt="2025-10-27T15:04:43.411" v="16" actId="20577"/>
          <ac:spMkLst>
            <pc:docMk/>
            <pc:sldMk cId="0" sldId="263"/>
            <ac:spMk id="131" creationId="{00000000-0000-0000-0000-000000000000}"/>
          </ac:spMkLst>
        </pc:spChg>
      </pc:sldChg>
      <pc:sldChg chg="modSp">
        <pc:chgData name="Allison Blackwell" userId="7Y4zoj1sqs5H+IG1uY71RyUTFRj8vI3Lj7CrwoODLF4=" providerId="None" clId="Web-{017A5AFD-B114-48E8-9507-90C2F007D569}" dt="2025-10-27T15:05:54.754" v="29" actId="20577"/>
        <pc:sldMkLst>
          <pc:docMk/>
          <pc:sldMk cId="0" sldId="265"/>
        </pc:sldMkLst>
        <pc:spChg chg="mod">
          <ac:chgData name="Allison Blackwell" userId="7Y4zoj1sqs5H+IG1uY71RyUTFRj8vI3Lj7CrwoODLF4=" providerId="None" clId="Web-{017A5AFD-B114-48E8-9507-90C2F007D569}" dt="2025-10-27T15:05:54.754" v="29" actId="20577"/>
          <ac:spMkLst>
            <pc:docMk/>
            <pc:sldMk cId="0" sldId="265"/>
            <ac:spMk id="143" creationId="{00000000-0000-0000-0000-000000000000}"/>
          </ac:spMkLst>
        </pc:spChg>
      </pc:sldChg>
      <pc:sldChg chg="modSp">
        <pc:chgData name="Allison Blackwell" userId="7Y4zoj1sqs5H+IG1uY71RyUTFRj8vI3Lj7CrwoODLF4=" providerId="None" clId="Web-{017A5AFD-B114-48E8-9507-90C2F007D569}" dt="2025-10-27T15:06:41.442" v="31" actId="20577"/>
        <pc:sldMkLst>
          <pc:docMk/>
          <pc:sldMk cId="0" sldId="267"/>
        </pc:sldMkLst>
        <pc:spChg chg="mod">
          <ac:chgData name="Allison Blackwell" userId="7Y4zoj1sqs5H+IG1uY71RyUTFRj8vI3Lj7CrwoODLF4=" providerId="None" clId="Web-{017A5AFD-B114-48E8-9507-90C2F007D569}" dt="2025-10-27T15:06:41.442" v="31" actId="20577"/>
          <ac:spMkLst>
            <pc:docMk/>
            <pc:sldMk cId="0" sldId="267"/>
            <ac:spMk id="156" creationId="{00000000-0000-0000-0000-000000000000}"/>
          </ac:spMkLst>
        </pc:spChg>
      </pc:sldChg>
      <pc:sldChg chg="modSp">
        <pc:chgData name="Allison Blackwell" userId="7Y4zoj1sqs5H+IG1uY71RyUTFRj8vI3Lj7CrwoODLF4=" providerId="None" clId="Web-{017A5AFD-B114-48E8-9507-90C2F007D569}" dt="2025-10-27T15:07:03.677" v="35" actId="14100"/>
        <pc:sldMkLst>
          <pc:docMk/>
          <pc:sldMk cId="0" sldId="269"/>
        </pc:sldMkLst>
        <pc:spChg chg="mod">
          <ac:chgData name="Allison Blackwell" userId="7Y4zoj1sqs5H+IG1uY71RyUTFRj8vI3Lj7CrwoODLF4=" providerId="None" clId="Web-{017A5AFD-B114-48E8-9507-90C2F007D569}" dt="2025-10-27T15:07:03.677" v="35" actId="14100"/>
          <ac:spMkLst>
            <pc:docMk/>
            <pc:sldMk cId="0" sldId="269"/>
            <ac:spMk id="168" creationId="{00000000-0000-0000-0000-000000000000}"/>
          </ac:spMkLst>
        </pc:spChg>
      </pc:sldChg>
      <pc:sldChg chg="modSp">
        <pc:chgData name="Allison Blackwell" userId="7Y4zoj1sqs5H+IG1uY71RyUTFRj8vI3Lj7CrwoODLF4=" providerId="None" clId="Web-{017A5AFD-B114-48E8-9507-90C2F007D569}" dt="2025-10-27T15:07:34.724" v="36" actId="20577"/>
        <pc:sldMkLst>
          <pc:docMk/>
          <pc:sldMk cId="0" sldId="271"/>
        </pc:sldMkLst>
        <pc:spChg chg="mod">
          <ac:chgData name="Allison Blackwell" userId="7Y4zoj1sqs5H+IG1uY71RyUTFRj8vI3Lj7CrwoODLF4=" providerId="None" clId="Web-{017A5AFD-B114-48E8-9507-90C2F007D569}" dt="2025-10-27T15:07:34.724" v="36" actId="20577"/>
          <ac:spMkLst>
            <pc:docMk/>
            <pc:sldMk cId="0" sldId="271"/>
            <ac:spMk id="181" creationId="{00000000-0000-0000-0000-000000000000}"/>
          </ac:spMkLst>
        </pc:spChg>
      </pc:sldChg>
      <pc:sldChg chg="modSp">
        <pc:chgData name="Allison Blackwell" userId="7Y4zoj1sqs5H+IG1uY71RyUTFRj8vI3Lj7CrwoODLF4=" providerId="None" clId="Web-{017A5AFD-B114-48E8-9507-90C2F007D569}" dt="2025-10-27T15:08:39.615" v="41" actId="20577"/>
        <pc:sldMkLst>
          <pc:docMk/>
          <pc:sldMk cId="0" sldId="275"/>
        </pc:sldMkLst>
        <pc:spChg chg="mod">
          <ac:chgData name="Allison Blackwell" userId="7Y4zoj1sqs5H+IG1uY71RyUTFRj8vI3Lj7CrwoODLF4=" providerId="None" clId="Web-{017A5AFD-B114-48E8-9507-90C2F007D569}" dt="2025-10-27T15:08:39.615" v="41" actId="20577"/>
          <ac:spMkLst>
            <pc:docMk/>
            <pc:sldMk cId="0" sldId="275"/>
            <ac:spMk id="20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8" name="Google Shape;148;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752600" y="1143001"/>
            <a:ext cx="8839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Twenty-Sixth Sunday after Pentecost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133600" y="5473006"/>
            <a:ext cx="8077200" cy="1384995"/>
          </a:xfrm>
          <a:prstGeom prst="rect">
            <a:avLst/>
          </a:prstGeom>
          <a:solidFill>
            <a:srgbClr val="485221">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Samuel 1:4-20 and 1 Samuel 2:1-10  •  Daniel 12:1-3 and Psalm 16  •  Hebrews 10:11-14, (15-18), 19-25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Mark 13:1-8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200400" y="1981200"/>
            <a:ext cx="6324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"There is no Holy One like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For the pillars of the </a:t>
            </a:r>
            <a:r>
              <a:rPr lang="en-US" sz="3600">
                <a:solidFill>
                  <a:schemeClr val="lt1"/>
                </a:solidFill>
                <a:latin typeface="Calibri"/>
                <a:ea typeface="Calibri"/>
                <a:cs typeface="Calibri"/>
                <a:sym typeface="Calibri"/>
              </a:rPr>
              <a:t>earth are the L</a:t>
            </a:r>
            <a:r>
              <a:rPr lang="en-US" sz="2800">
                <a:solidFill>
                  <a:schemeClr val="lt1"/>
                </a:solidFill>
                <a:latin typeface="Calibri"/>
                <a:ea typeface="Calibri"/>
                <a:cs typeface="Calibri"/>
                <a:sym typeface="Calibri"/>
              </a:rPr>
              <a:t>ORD</a:t>
            </a:r>
            <a:r>
              <a:rPr lang="en-US" sz="3600">
                <a:solidFill>
                  <a:schemeClr val="lt1"/>
                </a:solidFill>
                <a:latin typeface="Calibri"/>
                <a:ea typeface="Calibri"/>
                <a:cs typeface="Calibri"/>
                <a:sym typeface="Calibri"/>
              </a:rPr>
              <a:t>'s, and on </a:t>
            </a:r>
            <a:r>
              <a:rPr lang="en-US" sz="3600" dirty="0">
                <a:solidFill>
                  <a:schemeClr val="lt1"/>
                </a:solidFill>
                <a:latin typeface="Calibri"/>
                <a:ea typeface="Calibri"/>
                <a:cs typeface="Calibri"/>
                <a:sym typeface="Calibri"/>
              </a:rPr>
              <a:t>them he has set the world."</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943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2:2a, 8b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After the Thunderstorm - The Oxbow  --  Thomas Cole, Metropolitan Museum of Art, New York, NY</a:t>
            </a:r>
            <a:endParaRPr sz="16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1524000" y="1"/>
            <a:ext cx="9144000" cy="621506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743200" y="1752600"/>
            <a:ext cx="7086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Those who are wise shall shine like the brightness of the sky, and those who lead the many to righteousness, like the stars forever and ever.</a:t>
            </a:r>
            <a:endParaRPr dirty="0">
              <a:solidFill>
                <a:schemeClr val="lt1"/>
              </a:solidFill>
            </a:endParaRPr>
          </a:p>
        </p:txBody>
      </p:sp>
      <p:sp>
        <p:nvSpPr>
          <p:cNvPr id="157" name="Google Shape;157;p12"/>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Daniel 12:3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Starry Night on the Rhone  --  Vincent van Gogh, Musée d'Orsay, Paris, France </a:t>
            </a:r>
            <a:endParaRPr sz="16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2209801" y="93762"/>
            <a:ext cx="7866937" cy="60784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628900" y="2209801"/>
            <a:ext cx="7077075" cy="12193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show me the path of life. In your presence there is fullness of joy...</a:t>
            </a:r>
            <a:endParaRPr sz="3600" dirty="0">
              <a:solidFill>
                <a:schemeClr val="lt1"/>
              </a:solidFill>
              <a:latin typeface="Calibri"/>
              <a:ea typeface="Calibri"/>
              <a:cs typeface="Calibri"/>
              <a:sym typeface="Calibri"/>
            </a:endParaRPr>
          </a:p>
        </p:txBody>
      </p:sp>
      <p:sp>
        <p:nvSpPr>
          <p:cNvPr id="169" name="Google Shape;169;p14"/>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16:11a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676400" y="57912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Complete Joy  --  Lauren Wright Pittman, liturgical artist</a:t>
            </a:r>
            <a:endParaRPr sz="1600">
              <a:solidFill>
                <a:srgbClr val="F2F2F2"/>
              </a:solidFill>
              <a:latin typeface="Calibri"/>
              <a:ea typeface="Calibri"/>
              <a:cs typeface="Calibri"/>
              <a:sym typeface="Calibri"/>
            </a:endParaRPr>
          </a:p>
        </p:txBody>
      </p:sp>
      <p:pic>
        <p:nvPicPr>
          <p:cNvPr id="175" name="Google Shape;175;p15"/>
          <p:cNvPicPr preferRelativeResize="0"/>
          <p:nvPr/>
        </p:nvPicPr>
        <p:blipFill rotWithShape="1">
          <a:blip r:embed="rId3">
            <a:alphaModFix/>
          </a:blip>
          <a:srcRect/>
          <a:stretch/>
        </p:blipFill>
        <p:spPr>
          <a:xfrm>
            <a:off x="3724579" y="1447800"/>
            <a:ext cx="4581221" cy="35962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743200" y="1752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will remember their sins and their lawless deeds no more."  Where there is forgiveness of these, there is no longer any offering for sin.</a:t>
            </a:r>
            <a:endParaRPr sz="3600">
              <a:solidFill>
                <a:schemeClr val="lt1"/>
              </a:solidFill>
              <a:latin typeface="Calibri"/>
              <a:ea typeface="Calibri"/>
              <a:cs typeface="Calibri"/>
              <a:sym typeface="Calibri"/>
            </a:endParaRPr>
          </a:p>
        </p:txBody>
      </p:sp>
      <p:sp>
        <p:nvSpPr>
          <p:cNvPr id="181" name="Google Shape;181;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Hebrews 10:17b-18</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Speaks About Forgiveness  --  JESUS MAFA, Cameroon</a:t>
            </a:r>
            <a:endParaRPr sz="1600">
              <a:solidFill>
                <a:srgbClr val="F2F2F2"/>
              </a:solidFill>
              <a:latin typeface="Calibri"/>
              <a:ea typeface="Calibri"/>
              <a:cs typeface="Calibri"/>
              <a:sym typeface="Calibri"/>
            </a:endParaRPr>
          </a:p>
        </p:txBody>
      </p:sp>
      <p:pic>
        <p:nvPicPr>
          <p:cNvPr id="187" name="Google Shape;187;p17"/>
          <p:cNvPicPr preferRelativeResize="0"/>
          <p:nvPr/>
        </p:nvPicPr>
        <p:blipFill rotWithShape="1">
          <a:blip r:embed="rId3">
            <a:alphaModFix/>
          </a:blip>
          <a:srcRect/>
          <a:stretch/>
        </p:blipFill>
        <p:spPr>
          <a:xfrm>
            <a:off x="1524000" y="0"/>
            <a:ext cx="9144000" cy="60907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705100" y="19812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Jesus asked him, "Do you see these great buildings? Not one stone will be left here upon another; all will be thrown down."</a:t>
            </a:r>
            <a:endParaRPr sz="3600">
              <a:solidFill>
                <a:schemeClr val="lt1"/>
              </a:solidFill>
              <a:latin typeface="Calibri"/>
              <a:ea typeface="Calibri"/>
              <a:cs typeface="Calibri"/>
              <a:sym typeface="Calibri"/>
            </a:endParaRPr>
          </a:p>
        </p:txBody>
      </p:sp>
      <p:sp>
        <p:nvSpPr>
          <p:cNvPr id="193" name="Google Shape;193;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13:2</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Demolition of Housing in Low Income Neighborhood  --  Kenneth Palk, Kansas City, KS</a:t>
            </a:r>
            <a:endParaRPr sz="1600">
              <a:solidFill>
                <a:srgbClr val="F2F2F2"/>
              </a:solidFill>
              <a:latin typeface="Calibri"/>
              <a:ea typeface="Calibri"/>
              <a:cs typeface="Calibri"/>
              <a:sym typeface="Calibri"/>
            </a:endParaRPr>
          </a:p>
        </p:txBody>
      </p:sp>
      <p:pic>
        <p:nvPicPr>
          <p:cNvPr id="199" name="Google Shape;199;p19"/>
          <p:cNvPicPr preferRelativeResize="0"/>
          <p:nvPr/>
        </p:nvPicPr>
        <p:blipFill rotWithShape="1">
          <a:blip r:embed="rId3">
            <a:alphaModFix/>
          </a:blip>
          <a:srcRect/>
          <a:stretch/>
        </p:blipFill>
        <p:spPr>
          <a:xfrm>
            <a:off x="1524000" y="0"/>
            <a:ext cx="9144000" cy="61936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19400" y="15240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Peninnah</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used to provoke her severely, to irritate her, because 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had closed her womb. Therefore Hannah wept and would not eat.</a:t>
            </a:r>
            <a:endParaRPr sz="3600" dirty="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1:4b, 6b, 7b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743200" y="1600200"/>
            <a:ext cx="7086600" cy="3416279"/>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"For nation will rise against nation and kingdom against kingdom; there will be earthquakes in various places; there will be famines. This is </a:t>
            </a:r>
            <a:r>
              <a:rPr lang="en-US" sz="3600">
                <a:solidFill>
                  <a:schemeClr val="lt1"/>
                </a:solidFill>
                <a:latin typeface="Calibri"/>
                <a:ea typeface="Calibri"/>
                <a:cs typeface="Calibri"/>
                <a:sym typeface="Calibri"/>
              </a:rPr>
              <a:t>but the beginning of the birth pangs."</a:t>
            </a:r>
            <a:endParaRPr sz="3600" dirty="0">
              <a:solidFill>
                <a:schemeClr val="lt1"/>
              </a:solidFill>
              <a:latin typeface="Calibri"/>
              <a:ea typeface="Calibri"/>
              <a:cs typeface="Calibri"/>
              <a:sym typeface="Calibri"/>
            </a:endParaRPr>
          </a:p>
        </p:txBody>
      </p:sp>
      <p:sp>
        <p:nvSpPr>
          <p:cNvPr id="205" name="Google Shape;205;p20"/>
          <p:cNvSpPr txBox="1"/>
          <p:nvPr/>
        </p:nvSpPr>
        <p:spPr>
          <a:xfrm>
            <a:off x="5867400" y="5334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13:8</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Libby Prison (U. S. Civil War, Richmond, VA)  --  David Blythe, Boston Museum of Fine Arts, Boston, MA</a:t>
            </a:r>
            <a:endParaRPr sz="1600">
              <a:solidFill>
                <a:srgbClr val="F2F2F2"/>
              </a:solidFill>
              <a:latin typeface="Calibri"/>
              <a:ea typeface="Calibri"/>
              <a:cs typeface="Calibri"/>
              <a:sym typeface="Calibri"/>
            </a:endParaRPr>
          </a:p>
        </p:txBody>
      </p:sp>
      <p:pic>
        <p:nvPicPr>
          <p:cNvPr id="211" name="Google Shape;211;p21"/>
          <p:cNvPicPr preferRelativeResize="0"/>
          <p:nvPr/>
        </p:nvPicPr>
        <p:blipFill rotWithShape="1">
          <a:blip r:embed="rId3">
            <a:alphaModFix/>
          </a:blip>
          <a:srcRect/>
          <a:stretch/>
        </p:blipFill>
        <p:spPr>
          <a:xfrm>
            <a:off x="1524000" y="1"/>
            <a:ext cx="9144000" cy="6029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7" name="Google Shape;217;p22"/>
          <p:cNvSpPr txBox="1">
            <a:spLocks noGrp="1"/>
          </p:cNvSpPr>
          <p:nvPr>
            <p:ph type="body" idx="1"/>
          </p:nvPr>
        </p:nvSpPr>
        <p:spPr>
          <a:xfrm>
            <a:off x="1714500" y="504825"/>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a:spcBef>
                <a:spcPts val="0"/>
              </a:spcBef>
              <a:buSzPts val="1600"/>
              <a:buNone/>
            </a:pPr>
            <a:endParaRPr lang="en-US" sz="1600" dirty="0"/>
          </a:p>
          <a:p>
            <a:pPr marL="342900" lvl="0" indent="-342900" algn="l" rtl="0">
              <a:spcBef>
                <a:spcPts val="320"/>
              </a:spcBef>
              <a:spcAft>
                <a:spcPts val="0"/>
              </a:spcAft>
              <a:buClr>
                <a:schemeClr val="lt1"/>
              </a:buClr>
              <a:buSzPts val="1600"/>
              <a:buNone/>
            </a:pPr>
            <a:r>
              <a:rPr lang="en-US" sz="1600" dirty="0"/>
              <a:t>https://commons.wikimedia.org/wiki/File:Elkanah_and_his_two_wives.jpg</a:t>
            </a:r>
            <a:endParaRPr dirty="0"/>
          </a:p>
          <a:p>
            <a:pPr marL="342900" lvl="0" indent="-342900" algn="l" rtl="0">
              <a:spcBef>
                <a:spcPts val="320"/>
              </a:spcBef>
              <a:spcAft>
                <a:spcPts val="0"/>
              </a:spcAft>
              <a:buClr>
                <a:schemeClr val="lt1"/>
              </a:buClr>
              <a:buSzPts val="1600"/>
              <a:buNone/>
            </a:pPr>
            <a:r>
              <a:rPr lang="en-US" sz="1600" dirty="0"/>
              <a:t>https://commons.wikimedia.org/wiki/File:Malnazar_-_Hannah_before_Eli_the_High_Priest_-_Google_Art_Project.jpg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https://commons.wikimedia.org/wiki/File:William_de_Brailes_-_Top_-_Hannah_Prays_in_the_Temple_(1_Samuel_1_-9-17)_-_Walters_W10617R_-_Full_Page.jpg</a:t>
            </a:r>
            <a:endParaRPr dirty="0"/>
          </a:p>
          <a:p>
            <a:pPr marL="342900" lvl="0" indent="-342900" algn="l" rtl="0">
              <a:spcBef>
                <a:spcPts val="320"/>
              </a:spcBef>
              <a:spcAft>
                <a:spcPts val="0"/>
              </a:spcAft>
              <a:buClr>
                <a:schemeClr val="lt1"/>
              </a:buClr>
              <a:buSzPts val="1600"/>
              <a:buNone/>
            </a:pPr>
            <a:r>
              <a:rPr lang="en-US" sz="1600" dirty="0"/>
              <a:t>http://commons.wikimedia.org/wiki/File:Hannah_in_the_temple,_Samuel%27s_prayer_testing.jpg</a:t>
            </a:r>
            <a:endParaRPr dirty="0"/>
          </a:p>
          <a:p>
            <a:pPr marL="342900" lvl="0" indent="-342900" algn="l" rtl="0">
              <a:spcBef>
                <a:spcPts val="320"/>
              </a:spcBef>
              <a:spcAft>
                <a:spcPts val="0"/>
              </a:spcAft>
              <a:buClr>
                <a:schemeClr val="lt1"/>
              </a:buClr>
              <a:buSzPts val="1600"/>
              <a:buNone/>
            </a:pPr>
            <a:r>
              <a:rPr lang="en-US" sz="1600" dirty="0"/>
              <a:t>https://commons.wikimedia.org/wiki/File:Cole_Thomas_The_Oxbow_(The_Connecticut_River_near_Northampton_1836).jpg</a:t>
            </a:r>
            <a:endParaRPr dirty="0"/>
          </a:p>
          <a:p>
            <a:pPr marL="342900" lvl="0" indent="-342900" algn="l" rtl="0">
              <a:spcBef>
                <a:spcPts val="320"/>
              </a:spcBef>
              <a:spcAft>
                <a:spcPts val="0"/>
              </a:spcAft>
              <a:buClr>
                <a:schemeClr val="lt1"/>
              </a:buClr>
              <a:buSzPts val="1600"/>
              <a:buNone/>
            </a:pPr>
            <a:r>
              <a:rPr lang="en-US" sz="1600" dirty="0"/>
              <a:t>https://commons.wikimedia.org/wiki/File:Vincent_van_Gogh_-_Starry_Night_-_Google_Art_Project.jpg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https://commons.wikimedia.org/wiki/File:Snap_the_Whip_1872_Winslow_Homer.jpg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http://diglib.library.vanderbilt.edu/act-imagelink.pl?RC=48384 – with permission</a:t>
            </a:r>
            <a:endParaRPr dirty="0"/>
          </a:p>
          <a:p>
            <a:pPr marL="342900" lvl="0" indent="-342900" algn="l" rtl="0">
              <a:spcBef>
                <a:spcPts val="320"/>
              </a:spcBef>
              <a:spcAft>
                <a:spcPts val="0"/>
              </a:spcAft>
              <a:buClr>
                <a:schemeClr val="lt1"/>
              </a:buClr>
              <a:buSzPts val="1600"/>
              <a:buNone/>
            </a:pPr>
            <a:r>
              <a:rPr lang="en-US" sz="1600" dirty="0"/>
              <a:t>https://commons.wikimedia.org/wiki/File:MEMBER_OF_A_WRECKING_CREW_RESTS_DURING_DEMOLITION_OF_HOUSING_IN_THE_MULKEY_SQUARE_AREA._MANY_OF_THE_LOW_INCOME..._-_NARA_-_557351.jpg</a:t>
            </a:r>
            <a:endParaRPr dirty="0"/>
          </a:p>
          <a:p>
            <a:pPr marL="342900" lvl="0" indent="-342900" algn="l" rtl="0">
              <a:spcBef>
                <a:spcPts val="320"/>
              </a:spcBef>
              <a:spcAft>
                <a:spcPts val="0"/>
              </a:spcAft>
              <a:buClr>
                <a:schemeClr val="lt1"/>
              </a:buClr>
              <a:buSzPts val="1600"/>
              <a:buNone/>
            </a:pPr>
            <a:r>
              <a:rPr lang="en-US" sz="1600" dirty="0"/>
              <a:t>https://commons.wikimedia.org/wiki/File:Libby_Prison_by_David_Gilmour_Blythe,_1863.jpg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5791200"/>
            <a:ext cx="3429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Elkanah and His Two Wives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Master of the Feathery Clouds</a:t>
            </a:r>
            <a:endParaRPr/>
          </a:p>
        </p:txBody>
      </p:sp>
      <p:pic>
        <p:nvPicPr>
          <p:cNvPr id="102" name="Google Shape;102;p3"/>
          <p:cNvPicPr preferRelativeResize="0"/>
          <p:nvPr/>
        </p:nvPicPr>
        <p:blipFill rotWithShape="1">
          <a:blip r:embed="rId3">
            <a:alphaModFix/>
          </a:blip>
          <a:srcRect/>
          <a:stretch/>
        </p:blipFill>
        <p:spPr>
          <a:xfrm>
            <a:off x="5029200" y="2407"/>
            <a:ext cx="4494998" cy="68531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Hannah answered, "No, my lord, I am a woman deeply troubled; …I have been pouring out my soul before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a:t>
            </a:r>
            <a:endParaRPr sz="3600" dirty="0">
              <a:solidFill>
                <a:schemeClr val="lt1"/>
              </a:solidFill>
              <a:latin typeface="Calibri"/>
              <a:ea typeface="Calibri"/>
              <a:cs typeface="Calibri"/>
              <a:sym typeface="Calibri"/>
            </a:endParaRPr>
          </a:p>
        </p:txBody>
      </p:sp>
      <p:sp>
        <p:nvSpPr>
          <p:cNvPr id="108" name="Google Shape;108;p4"/>
          <p:cNvSpPr txBox="1"/>
          <p:nvPr/>
        </p:nvSpPr>
        <p:spPr>
          <a:xfrm>
            <a:off x="54102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1:15</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667000" y="4800600"/>
            <a:ext cx="14478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Hannah Before Eli the High Priest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Malnazar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Getty Center, Los Angeles, CA</a:t>
            </a:r>
            <a:endParaRPr/>
          </a:p>
        </p:txBody>
      </p:sp>
      <p:pic>
        <p:nvPicPr>
          <p:cNvPr id="114" name="Google Shape;114;p5"/>
          <p:cNvPicPr preferRelativeResize="0"/>
          <p:nvPr/>
        </p:nvPicPr>
        <p:blipFill rotWithShape="1">
          <a:blip r:embed="rId3">
            <a:alphaModFix/>
          </a:blip>
          <a:srcRect/>
          <a:stretch/>
        </p:blipFill>
        <p:spPr>
          <a:xfrm>
            <a:off x="5029201" y="914400"/>
            <a:ext cx="4048127" cy="5187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352800" y="2590801"/>
            <a:ext cx="6400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due time Hannah conceived and bore a son. </a:t>
            </a:r>
            <a:endParaRPr sz="3600">
              <a:solidFill>
                <a:schemeClr val="lt1"/>
              </a:solidFill>
              <a:latin typeface="Calibri"/>
              <a:ea typeface="Calibri"/>
              <a:cs typeface="Calibri"/>
              <a:sym typeface="Calibri"/>
            </a:endParaRPr>
          </a:p>
        </p:txBody>
      </p:sp>
      <p:sp>
        <p:nvSpPr>
          <p:cNvPr id="120" name="Google Shape;120;p6"/>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1:20a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2743200" y="6019800"/>
            <a:ext cx="67056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Hannah Bears a Child  --  William de Brailes, Walters Art Gallery, Baltimore, MD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3200400" y="1219200"/>
            <a:ext cx="5899534" cy="3886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667000" y="25146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She named him Samuel, for she said, "I have asked him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a:t>
            </a:r>
            <a:endParaRPr sz="3600" dirty="0">
              <a:solidFill>
                <a:schemeClr val="lt1"/>
              </a:solidFill>
              <a:latin typeface="Calibri"/>
              <a:ea typeface="Calibri"/>
              <a:cs typeface="Calibri"/>
              <a:sym typeface="Calibri"/>
            </a:endParaRPr>
          </a:p>
        </p:txBody>
      </p:sp>
      <p:sp>
        <p:nvSpPr>
          <p:cNvPr id="132" name="Google Shape;132;p8"/>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1:20b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524000" y="5791201"/>
            <a:ext cx="32766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Hannah with Samuel in the Temple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Workshop of Rembrandt</a:t>
            </a:r>
            <a:endParaRPr/>
          </a:p>
        </p:txBody>
      </p:sp>
      <p:pic>
        <p:nvPicPr>
          <p:cNvPr id="138" name="Google Shape;138;p9"/>
          <p:cNvPicPr preferRelativeResize="0"/>
          <p:nvPr/>
        </p:nvPicPr>
        <p:blipFill rotWithShape="1">
          <a:blip r:embed="rId3">
            <a:alphaModFix/>
          </a:blip>
          <a:srcRect/>
          <a:stretch/>
        </p:blipFill>
        <p:spPr>
          <a:xfrm>
            <a:off x="4862831" y="0"/>
            <a:ext cx="5557115"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Twenty-Sixth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34</cp:revision>
  <dcterms:created xsi:type="dcterms:W3CDTF">2016-08-31T16:46:43Z</dcterms:created>
  <dcterms:modified xsi:type="dcterms:W3CDTF">2025-10-27T15:08:42Z</dcterms:modified>
</cp:coreProperties>
</file>