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fC3YspZYuC5MguWzL0IEcte3XQ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313186-5CCD-4A7C-B6B0-CC5A4A7C8D2B}" v="99" dt="2025-10-27T17:09:44.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7313186-5CCD-4A7C-B6B0-CC5A4A7C8D2B}"/>
    <pc:docChg chg="modSld">
      <pc:chgData name="Allison Blackwell" userId="7Y4zoj1sqs5H+IG1uY71RyUTFRj8vI3Lj7CrwoODLF4=" providerId="None" clId="Web-{D7313186-5CCD-4A7C-B6B0-CC5A4A7C8D2B}" dt="2025-10-27T17:09:44.511" v="42" actId="20577"/>
      <pc:docMkLst>
        <pc:docMk/>
      </pc:docMkLst>
      <pc:sldChg chg="modSp">
        <pc:chgData name="Allison Blackwell" userId="7Y4zoj1sqs5H+IG1uY71RyUTFRj8vI3Lj7CrwoODLF4=" providerId="None" clId="Web-{D7313186-5CCD-4A7C-B6B0-CC5A4A7C8D2B}" dt="2025-10-27T17:03:01.728" v="5" actId="20577"/>
        <pc:sldMkLst>
          <pc:docMk/>
          <pc:sldMk cId="0" sldId="257"/>
        </pc:sldMkLst>
        <pc:spChg chg="mod">
          <ac:chgData name="Allison Blackwell" userId="7Y4zoj1sqs5H+IG1uY71RyUTFRj8vI3Lj7CrwoODLF4=" providerId="None" clId="Web-{D7313186-5CCD-4A7C-B6B0-CC5A4A7C8D2B}" dt="2025-10-27T17:03:01.728" v="5" actId="20577"/>
          <ac:spMkLst>
            <pc:docMk/>
            <pc:sldMk cId="0" sldId="257"/>
            <ac:spMk id="96" creationId="{00000000-0000-0000-0000-000000000000}"/>
          </ac:spMkLst>
        </pc:spChg>
      </pc:sldChg>
      <pc:sldChg chg="modSp">
        <pc:chgData name="Allison Blackwell" userId="7Y4zoj1sqs5H+IG1uY71RyUTFRj8vI3Lj7CrwoODLF4=" providerId="None" clId="Web-{D7313186-5CCD-4A7C-B6B0-CC5A4A7C8D2B}" dt="2025-10-27T17:04:09.853" v="7" actId="20577"/>
        <pc:sldMkLst>
          <pc:docMk/>
          <pc:sldMk cId="0" sldId="259"/>
        </pc:sldMkLst>
        <pc:spChg chg="mod">
          <ac:chgData name="Allison Blackwell" userId="7Y4zoj1sqs5H+IG1uY71RyUTFRj8vI3Lj7CrwoODLF4=" providerId="None" clId="Web-{D7313186-5CCD-4A7C-B6B0-CC5A4A7C8D2B}" dt="2025-10-27T17:04:09.853" v="7" actId="20577"/>
          <ac:spMkLst>
            <pc:docMk/>
            <pc:sldMk cId="0" sldId="259"/>
            <ac:spMk id="108" creationId="{00000000-0000-0000-0000-000000000000}"/>
          </ac:spMkLst>
        </pc:spChg>
      </pc:sldChg>
      <pc:sldChg chg="modSp">
        <pc:chgData name="Allison Blackwell" userId="7Y4zoj1sqs5H+IG1uY71RyUTFRj8vI3Lj7CrwoODLF4=" providerId="None" clId="Web-{D7313186-5CCD-4A7C-B6B0-CC5A4A7C8D2B}" dt="2025-10-27T17:05:19.728" v="12" actId="20577"/>
        <pc:sldMkLst>
          <pc:docMk/>
          <pc:sldMk cId="0" sldId="262"/>
        </pc:sldMkLst>
        <pc:spChg chg="mod">
          <ac:chgData name="Allison Blackwell" userId="7Y4zoj1sqs5H+IG1uY71RyUTFRj8vI3Lj7CrwoODLF4=" providerId="None" clId="Web-{D7313186-5CCD-4A7C-B6B0-CC5A4A7C8D2B}" dt="2025-10-27T17:05:19.728" v="12" actId="20577"/>
          <ac:spMkLst>
            <pc:docMk/>
            <pc:sldMk cId="0" sldId="262"/>
            <ac:spMk id="126" creationId="{00000000-0000-0000-0000-000000000000}"/>
          </ac:spMkLst>
        </pc:spChg>
      </pc:sldChg>
      <pc:sldChg chg="modSp">
        <pc:chgData name="Allison Blackwell" userId="7Y4zoj1sqs5H+IG1uY71RyUTFRj8vI3Lj7CrwoODLF4=" providerId="None" clId="Web-{D7313186-5CCD-4A7C-B6B0-CC5A4A7C8D2B}" dt="2025-10-27T17:06:01.901" v="18" actId="20577"/>
        <pc:sldMkLst>
          <pc:docMk/>
          <pc:sldMk cId="0" sldId="263"/>
        </pc:sldMkLst>
        <pc:spChg chg="mod">
          <ac:chgData name="Allison Blackwell" userId="7Y4zoj1sqs5H+IG1uY71RyUTFRj8vI3Lj7CrwoODLF4=" providerId="None" clId="Web-{D7313186-5CCD-4A7C-B6B0-CC5A4A7C8D2B}" dt="2025-10-27T17:06:01.901" v="18" actId="20577"/>
          <ac:spMkLst>
            <pc:docMk/>
            <pc:sldMk cId="0" sldId="263"/>
            <ac:spMk id="132" creationId="{00000000-0000-0000-0000-000000000000}"/>
          </ac:spMkLst>
        </pc:spChg>
      </pc:sldChg>
      <pc:sldChg chg="modSp">
        <pc:chgData name="Allison Blackwell" userId="7Y4zoj1sqs5H+IG1uY71RyUTFRj8vI3Lj7CrwoODLF4=" providerId="None" clId="Web-{D7313186-5CCD-4A7C-B6B0-CC5A4A7C8D2B}" dt="2025-10-27T17:06:34.526" v="24" actId="20577"/>
        <pc:sldMkLst>
          <pc:docMk/>
          <pc:sldMk cId="0" sldId="265"/>
        </pc:sldMkLst>
        <pc:spChg chg="mod">
          <ac:chgData name="Allison Blackwell" userId="7Y4zoj1sqs5H+IG1uY71RyUTFRj8vI3Lj7CrwoODLF4=" providerId="None" clId="Web-{D7313186-5CCD-4A7C-B6B0-CC5A4A7C8D2B}" dt="2025-10-27T17:06:34.526" v="24" actId="20577"/>
          <ac:spMkLst>
            <pc:docMk/>
            <pc:sldMk cId="0" sldId="265"/>
            <ac:spMk id="144" creationId="{00000000-0000-0000-0000-000000000000}"/>
          </ac:spMkLst>
        </pc:spChg>
      </pc:sldChg>
      <pc:sldChg chg="modSp">
        <pc:chgData name="Allison Blackwell" userId="7Y4zoj1sqs5H+IG1uY71RyUTFRj8vI3Lj7CrwoODLF4=" providerId="None" clId="Web-{D7313186-5CCD-4A7C-B6B0-CC5A4A7C8D2B}" dt="2025-10-27T17:07:14.995" v="27" actId="20577"/>
        <pc:sldMkLst>
          <pc:docMk/>
          <pc:sldMk cId="0" sldId="268"/>
        </pc:sldMkLst>
        <pc:spChg chg="mod">
          <ac:chgData name="Allison Blackwell" userId="7Y4zoj1sqs5H+IG1uY71RyUTFRj8vI3Lj7CrwoODLF4=" providerId="None" clId="Web-{D7313186-5CCD-4A7C-B6B0-CC5A4A7C8D2B}" dt="2025-10-27T17:07:14.995" v="27" actId="20577"/>
          <ac:spMkLst>
            <pc:docMk/>
            <pc:sldMk cId="0" sldId="268"/>
            <ac:spMk id="162" creationId="{00000000-0000-0000-0000-000000000000}"/>
          </ac:spMkLst>
        </pc:spChg>
      </pc:sldChg>
      <pc:sldChg chg="modSp">
        <pc:chgData name="Allison Blackwell" userId="7Y4zoj1sqs5H+IG1uY71RyUTFRj8vI3Lj7CrwoODLF4=" providerId="None" clId="Web-{D7313186-5CCD-4A7C-B6B0-CC5A4A7C8D2B}" dt="2025-10-27T17:07:44.182" v="33" actId="20577"/>
        <pc:sldMkLst>
          <pc:docMk/>
          <pc:sldMk cId="0" sldId="270"/>
        </pc:sldMkLst>
        <pc:spChg chg="mod">
          <ac:chgData name="Allison Blackwell" userId="7Y4zoj1sqs5H+IG1uY71RyUTFRj8vI3Lj7CrwoODLF4=" providerId="None" clId="Web-{D7313186-5CCD-4A7C-B6B0-CC5A4A7C8D2B}" dt="2025-10-27T17:07:44.182" v="33" actId="20577"/>
          <ac:spMkLst>
            <pc:docMk/>
            <pc:sldMk cId="0" sldId="270"/>
            <ac:spMk id="174" creationId="{00000000-0000-0000-0000-000000000000}"/>
          </ac:spMkLst>
        </pc:spChg>
      </pc:sldChg>
      <pc:sldChg chg="modSp">
        <pc:chgData name="Allison Blackwell" userId="7Y4zoj1sqs5H+IG1uY71RyUTFRj8vI3Lj7CrwoODLF4=" providerId="None" clId="Web-{D7313186-5CCD-4A7C-B6B0-CC5A4A7C8D2B}" dt="2025-10-27T17:08:16.057" v="35" actId="20577"/>
        <pc:sldMkLst>
          <pc:docMk/>
          <pc:sldMk cId="0" sldId="272"/>
        </pc:sldMkLst>
        <pc:spChg chg="mod">
          <ac:chgData name="Allison Blackwell" userId="7Y4zoj1sqs5H+IG1uY71RyUTFRj8vI3Lj7CrwoODLF4=" providerId="None" clId="Web-{D7313186-5CCD-4A7C-B6B0-CC5A4A7C8D2B}" dt="2025-10-27T17:08:16.057" v="35" actId="20577"/>
          <ac:spMkLst>
            <pc:docMk/>
            <pc:sldMk cId="0" sldId="272"/>
            <ac:spMk id="186" creationId="{00000000-0000-0000-0000-000000000000}"/>
          </ac:spMkLst>
        </pc:spChg>
      </pc:sldChg>
      <pc:sldChg chg="modSp">
        <pc:chgData name="Allison Blackwell" userId="7Y4zoj1sqs5H+IG1uY71RyUTFRj8vI3Lj7CrwoODLF4=" providerId="None" clId="Web-{D7313186-5CCD-4A7C-B6B0-CC5A4A7C8D2B}" dt="2025-10-27T17:08:49.964" v="39" actId="14100"/>
        <pc:sldMkLst>
          <pc:docMk/>
          <pc:sldMk cId="0" sldId="276"/>
        </pc:sldMkLst>
        <pc:spChg chg="mod">
          <ac:chgData name="Allison Blackwell" userId="7Y4zoj1sqs5H+IG1uY71RyUTFRj8vI3Lj7CrwoODLF4=" providerId="None" clId="Web-{D7313186-5CCD-4A7C-B6B0-CC5A4A7C8D2B}" dt="2025-10-27T17:08:49.964" v="39" actId="14100"/>
          <ac:spMkLst>
            <pc:docMk/>
            <pc:sldMk cId="0" sldId="276"/>
            <ac:spMk id="210" creationId="{00000000-0000-0000-0000-000000000000}"/>
          </ac:spMkLst>
        </pc:spChg>
      </pc:sldChg>
      <pc:sldChg chg="modSp">
        <pc:chgData name="Allison Blackwell" userId="7Y4zoj1sqs5H+IG1uY71RyUTFRj8vI3Lj7CrwoODLF4=" providerId="None" clId="Web-{D7313186-5CCD-4A7C-B6B0-CC5A4A7C8D2B}" dt="2025-10-27T17:09:44.511" v="42" actId="20577"/>
        <pc:sldMkLst>
          <pc:docMk/>
          <pc:sldMk cId="0" sldId="278"/>
        </pc:sldMkLst>
        <pc:spChg chg="mod">
          <ac:chgData name="Allison Blackwell" userId="7Y4zoj1sqs5H+IG1uY71RyUTFRj8vI3Lj7CrwoODLF4=" providerId="None" clId="Web-{D7313186-5CCD-4A7C-B6B0-CC5A4A7C8D2B}" dt="2025-10-27T17:09:44.511" v="42" actId="20577"/>
          <ac:spMkLst>
            <pc:docMk/>
            <pc:sldMk cId="0" sldId="278"/>
            <ac:spMk id="2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7" name="Google Shape;227;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676400" y="1143001"/>
            <a:ext cx="8763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Twenty-Fifth Sunday after Pentecost</a:t>
            </a:r>
            <a:endParaRPr/>
          </a:p>
        </p:txBody>
      </p:sp>
      <p:sp>
        <p:nvSpPr>
          <p:cNvPr id="90" name="Google Shape;90;p1"/>
          <p:cNvSpPr txBox="1">
            <a:spLocks noGrp="1"/>
          </p:cNvSpPr>
          <p:nvPr>
            <p:ph type="subTitle" idx="1"/>
          </p:nvPr>
        </p:nvSpPr>
        <p:spPr>
          <a:xfrm>
            <a:off x="2933700" y="4343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2133600" y="5827694"/>
            <a:ext cx="8001000" cy="954107"/>
          </a:xfrm>
          <a:prstGeom prst="rect">
            <a:avLst/>
          </a:prstGeom>
          <a:solidFill>
            <a:srgbClr val="5C4C37">
              <a:alpha val="69803"/>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Ruth 3:1-5; 4:13-17 and Psalm 127  •  1 Kings 17:8-16 and Psalm 146  •  Hebrews 9:24-28  •  Mark 12:38-44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101009" y="1981200"/>
            <a:ext cx="6576391"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Elijah said to her, "Do not be afraid…make me a little cake…and afterward make something for yourself and your son."</a:t>
            </a:r>
            <a:endParaRPr sz="3600" dirty="0">
              <a:solidFill>
                <a:schemeClr val="lt1"/>
              </a:solidFill>
              <a:latin typeface="Calibri"/>
              <a:ea typeface="Calibri"/>
              <a:cs typeface="Calibri"/>
              <a:sym typeface="Calibri"/>
            </a:endParaRPr>
          </a:p>
        </p:txBody>
      </p:sp>
      <p:sp>
        <p:nvSpPr>
          <p:cNvPr id="145" name="Google Shape;145;p10"/>
          <p:cNvSpPr txBox="1"/>
          <p:nvPr/>
        </p:nvSpPr>
        <p:spPr>
          <a:xfrm>
            <a:off x="5867400" y="4648201"/>
            <a:ext cx="3352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17:13</a:t>
            </a:r>
            <a:endParaRPr sz="2400">
              <a:solidFill>
                <a:srgbClr val="F2F2F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p:nvPr/>
        </p:nvSpPr>
        <p:spPr>
          <a:xfrm>
            <a:off x="3048000" y="2209800"/>
            <a:ext cx="6400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She went and did as Elijah said, so that she as well as he and her household ate for many days.</a:t>
            </a:r>
            <a:endParaRPr sz="3600">
              <a:solidFill>
                <a:schemeClr val="lt1"/>
              </a:solidFill>
              <a:latin typeface="Calibri"/>
              <a:ea typeface="Calibri"/>
              <a:cs typeface="Calibri"/>
              <a:sym typeface="Calibri"/>
            </a:endParaRPr>
          </a:p>
        </p:txBody>
      </p:sp>
      <p:sp>
        <p:nvSpPr>
          <p:cNvPr id="151" name="Google Shape;151;p11"/>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17:15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txBox="1"/>
          <p:nvPr/>
        </p:nvSpPr>
        <p:spPr>
          <a:xfrm>
            <a:off x="1775298" y="647402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Elijah with the Widow of Zarephath and her Son  --  Abraham van Dyck, Statens Museum, Copenhagen</a:t>
            </a:r>
            <a:endParaRPr sz="1600">
              <a:solidFill>
                <a:srgbClr val="F2F2F2"/>
              </a:solidFill>
              <a:latin typeface="Calibri"/>
              <a:ea typeface="Calibri"/>
              <a:cs typeface="Calibri"/>
              <a:sym typeface="Calibri"/>
            </a:endParaRPr>
          </a:p>
        </p:txBody>
      </p:sp>
      <p:pic>
        <p:nvPicPr>
          <p:cNvPr id="157" name="Google Shape;157;p12"/>
          <p:cNvPicPr preferRelativeResize="0"/>
          <p:nvPr/>
        </p:nvPicPr>
        <p:blipFill rotWithShape="1">
          <a:blip r:embed="rId3">
            <a:alphaModFix/>
          </a:blip>
          <a:srcRect/>
          <a:stretch/>
        </p:blipFill>
        <p:spPr>
          <a:xfrm>
            <a:off x="1828800" y="108134"/>
            <a:ext cx="8610600" cy="62542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p:nvPr/>
        </p:nvSpPr>
        <p:spPr>
          <a:xfrm>
            <a:off x="3200400" y="1905000"/>
            <a:ext cx="6096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watches over the strangers; he upholds the orphan and the widow…</a:t>
            </a:r>
            <a:endParaRPr sz="3600" dirty="0">
              <a:solidFill>
                <a:schemeClr val="lt1"/>
              </a:solidFill>
              <a:latin typeface="Calibri"/>
              <a:ea typeface="Calibri"/>
              <a:cs typeface="Calibri"/>
              <a:sym typeface="Calibri"/>
            </a:endParaRPr>
          </a:p>
        </p:txBody>
      </p:sp>
      <p:sp>
        <p:nvSpPr>
          <p:cNvPr id="163" name="Google Shape;163;p13"/>
          <p:cNvSpPr txBox="1"/>
          <p:nvPr/>
        </p:nvSpPr>
        <p:spPr>
          <a:xfrm>
            <a:off x="5562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146:9a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txBox="1"/>
          <p:nvPr/>
        </p:nvSpPr>
        <p:spPr>
          <a:xfrm>
            <a:off x="1752600" y="6019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Creche  --  Albert Anker</a:t>
            </a:r>
            <a:endParaRPr/>
          </a:p>
        </p:txBody>
      </p:sp>
      <p:pic>
        <p:nvPicPr>
          <p:cNvPr id="169" name="Google Shape;169;p14"/>
          <p:cNvPicPr preferRelativeResize="0"/>
          <p:nvPr/>
        </p:nvPicPr>
        <p:blipFill rotWithShape="1">
          <a:blip r:embed="rId3">
            <a:alphaModFix/>
          </a:blip>
          <a:srcRect l="1112"/>
          <a:stretch/>
        </p:blipFill>
        <p:spPr>
          <a:xfrm>
            <a:off x="1524000" y="381000"/>
            <a:ext cx="9260289" cy="5181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p:nvPr/>
        </p:nvSpPr>
        <p:spPr>
          <a:xfrm>
            <a:off x="2971800" y="17526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Christ…will appear a second time, not to deal with sin but to save those who are eagerly waiting for him.</a:t>
            </a:r>
            <a:endParaRPr dirty="0">
              <a:solidFill>
                <a:schemeClr val="lt1"/>
              </a:solidFill>
            </a:endParaRPr>
          </a:p>
        </p:txBody>
      </p:sp>
      <p:sp>
        <p:nvSpPr>
          <p:cNvPr id="175" name="Google Shape;175;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9:28</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p:nvPr/>
        </p:nvSpPr>
        <p:spPr>
          <a:xfrm>
            <a:off x="2133600" y="5403458"/>
            <a:ext cx="1524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Lends a Helping Hand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Street Mural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sz="1600">
              <a:solidFill>
                <a:srgbClr val="F2F2F2"/>
              </a:solidFill>
              <a:latin typeface="Calibri"/>
              <a:ea typeface="Calibri"/>
              <a:cs typeface="Calibri"/>
              <a:sym typeface="Calibri"/>
            </a:endParaRPr>
          </a:p>
        </p:txBody>
      </p:sp>
      <p:pic>
        <p:nvPicPr>
          <p:cNvPr id="181" name="Google Shape;181;p16"/>
          <p:cNvPicPr preferRelativeResize="0"/>
          <p:nvPr/>
        </p:nvPicPr>
        <p:blipFill rotWithShape="1">
          <a:blip r:embed="rId3">
            <a:alphaModFix/>
          </a:blip>
          <a:srcRect/>
          <a:stretch/>
        </p:blipFill>
        <p:spPr>
          <a:xfrm>
            <a:off x="3657600" y="254213"/>
            <a:ext cx="6616711" cy="629898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p:nvPr/>
        </p:nvSpPr>
        <p:spPr>
          <a:xfrm>
            <a:off x="2743200" y="17526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sat down opposite the treasury and watched the crowd putting money into the treasury. Many rich people put in large sums.</a:t>
            </a:r>
            <a:endParaRPr sz="3600" dirty="0">
              <a:solidFill>
                <a:schemeClr val="lt1"/>
              </a:solidFill>
              <a:latin typeface="Calibri"/>
              <a:ea typeface="Calibri"/>
              <a:cs typeface="Calibri"/>
              <a:sym typeface="Calibri"/>
            </a:endParaRPr>
          </a:p>
        </p:txBody>
      </p:sp>
      <p:sp>
        <p:nvSpPr>
          <p:cNvPr id="187" name="Google Shape;187;p17"/>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12:41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Widow's Mite  --  James Tissot, Brooklyn Museum, Brooklyn, NY</a:t>
            </a:r>
            <a:endParaRPr sz="1600">
              <a:solidFill>
                <a:srgbClr val="F2F2F2"/>
              </a:solidFill>
              <a:latin typeface="Calibri"/>
              <a:ea typeface="Calibri"/>
              <a:cs typeface="Calibri"/>
              <a:sym typeface="Calibri"/>
            </a:endParaRPr>
          </a:p>
        </p:txBody>
      </p:sp>
      <p:pic>
        <p:nvPicPr>
          <p:cNvPr id="193" name="Google Shape;193;p18"/>
          <p:cNvPicPr preferRelativeResize="0"/>
          <p:nvPr/>
        </p:nvPicPr>
        <p:blipFill rotWithShape="1">
          <a:blip r:embed="rId3">
            <a:alphaModFix/>
          </a:blip>
          <a:srcRect/>
          <a:stretch/>
        </p:blipFill>
        <p:spPr>
          <a:xfrm>
            <a:off x="1617712" y="342748"/>
            <a:ext cx="8897888" cy="575325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2895600" y="2286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 poor widow came and put in two small copper coins, which are worth a penny. </a:t>
            </a:r>
            <a:endParaRPr sz="3600">
              <a:solidFill>
                <a:schemeClr val="lt1"/>
              </a:solidFill>
              <a:latin typeface="Calibri"/>
              <a:ea typeface="Calibri"/>
              <a:cs typeface="Calibri"/>
              <a:sym typeface="Calibri"/>
            </a:endParaRPr>
          </a:p>
        </p:txBody>
      </p:sp>
      <p:sp>
        <p:nvSpPr>
          <p:cNvPr id="199" name="Google Shape;199;p19"/>
          <p:cNvSpPr txBox="1"/>
          <p:nvPr/>
        </p:nvSpPr>
        <p:spPr>
          <a:xfrm>
            <a:off x="6019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12:42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Naomi…said to her, "…here is our kinsman Boaz, with whose young women you have been working." </a:t>
            </a:r>
            <a:endParaRPr sz="3600" dirty="0">
              <a:solidFill>
                <a:schemeClr val="lt1"/>
              </a:solidFill>
              <a:latin typeface="Calibri"/>
              <a:ea typeface="Calibri"/>
              <a:cs typeface="Calibri"/>
              <a:sym typeface="Calibri"/>
            </a:endParaRPr>
          </a:p>
        </p:txBody>
      </p:sp>
      <p:sp>
        <p:nvSpPr>
          <p:cNvPr id="97" name="Google Shape;97;p2"/>
          <p:cNvSpPr txBox="1"/>
          <p:nvPr/>
        </p:nvSpPr>
        <p:spPr>
          <a:xfrm>
            <a:off x="5943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Ruth 3:1a, 2a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2438400" y="5486400"/>
            <a:ext cx="2514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Poor Widow</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Maerten de Vos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Royal Museum of Fine Arts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Antwerp, Belgium</a:t>
            </a:r>
            <a:endParaRPr/>
          </a:p>
        </p:txBody>
      </p:sp>
      <p:pic>
        <p:nvPicPr>
          <p:cNvPr id="205" name="Google Shape;205;p20"/>
          <p:cNvPicPr preferRelativeResize="0"/>
          <p:nvPr/>
        </p:nvPicPr>
        <p:blipFill rotWithShape="1">
          <a:blip r:embed="rId3">
            <a:alphaModFix/>
          </a:blip>
          <a:srcRect/>
          <a:stretch/>
        </p:blipFill>
        <p:spPr>
          <a:xfrm>
            <a:off x="5181600" y="33689"/>
            <a:ext cx="3581400" cy="674921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743200" y="1828800"/>
            <a:ext cx="7305675"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called his disciples and said to them, "Truly I tell you, this poor widow has put in more than all those who are contributing to the treasury."</a:t>
            </a:r>
            <a:endParaRPr sz="3600" dirty="0">
              <a:solidFill>
                <a:schemeClr val="lt1"/>
              </a:solidFill>
              <a:latin typeface="Calibri"/>
              <a:ea typeface="Calibri"/>
              <a:cs typeface="Calibri"/>
              <a:sym typeface="Calibri"/>
            </a:endParaRPr>
          </a:p>
        </p:txBody>
      </p:sp>
      <p:sp>
        <p:nvSpPr>
          <p:cNvPr id="211" name="Google Shape;211;p21"/>
          <p:cNvSpPr txBox="1"/>
          <p:nvPr/>
        </p:nvSpPr>
        <p:spPr>
          <a:xfrm>
            <a:off x="59436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12:43</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Widow's Coin  --  JESUS MAFA, Cameroon</a:t>
            </a:r>
            <a:endParaRPr sz="1600">
              <a:solidFill>
                <a:srgbClr val="F2F2F2"/>
              </a:solidFill>
              <a:latin typeface="Calibri"/>
              <a:ea typeface="Calibri"/>
              <a:cs typeface="Calibri"/>
              <a:sym typeface="Calibri"/>
            </a:endParaRPr>
          </a:p>
        </p:txBody>
      </p:sp>
      <p:pic>
        <p:nvPicPr>
          <p:cNvPr id="217" name="Google Shape;217;p22"/>
          <p:cNvPicPr preferRelativeResize="0"/>
          <p:nvPr/>
        </p:nvPicPr>
        <p:blipFill rotWithShape="1">
          <a:blip r:embed="rId3">
            <a:alphaModFix/>
          </a:blip>
          <a:srcRect/>
          <a:stretch/>
        </p:blipFill>
        <p:spPr>
          <a:xfrm>
            <a:off x="1524000" y="228601"/>
            <a:ext cx="9144000" cy="60821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892357" y="1690833"/>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all of them have contributed out of their abundance, but she out of her poverty has put in everything she had, all she had to live on."</a:t>
            </a:r>
            <a:endParaRPr sz="3600" dirty="0">
              <a:solidFill>
                <a:schemeClr val="lt1"/>
              </a:solidFill>
              <a:latin typeface="Calibri"/>
              <a:ea typeface="Calibri"/>
              <a:cs typeface="Calibri"/>
              <a:sym typeface="Calibri"/>
            </a:endParaRPr>
          </a:p>
        </p:txBody>
      </p:sp>
      <p:sp>
        <p:nvSpPr>
          <p:cNvPr id="223" name="Google Shape;223;p23"/>
          <p:cNvSpPr txBox="1"/>
          <p:nvPr/>
        </p:nvSpPr>
        <p:spPr>
          <a:xfrm>
            <a:off x="60960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12:44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17145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Generous Vegetable Seller  --  Vedant Gulati  </a:t>
            </a:r>
            <a:endParaRPr/>
          </a:p>
        </p:txBody>
      </p:sp>
      <p:pic>
        <p:nvPicPr>
          <p:cNvPr id="230" name="Google Shape;230;p24"/>
          <p:cNvPicPr preferRelativeResize="0"/>
          <p:nvPr/>
        </p:nvPicPr>
        <p:blipFill rotWithShape="1">
          <a:blip r:embed="rId3">
            <a:alphaModFix/>
          </a:blip>
          <a:srcRect/>
          <a:stretch/>
        </p:blipFill>
        <p:spPr>
          <a:xfrm>
            <a:off x="1524000" y="152401"/>
            <a:ext cx="9144000" cy="613648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6" name="Google Shape;236;p25"/>
          <p:cNvSpPr txBox="1">
            <a:spLocks noGrp="1"/>
          </p:cNvSpPr>
          <p:nvPr>
            <p:ph type="body" idx="1"/>
          </p:nvPr>
        </p:nvSpPr>
        <p:spPr>
          <a:xfrm>
            <a:off x="1600200" y="609600"/>
            <a:ext cx="8991600" cy="51816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SzPts val="1400"/>
              <a:buNone/>
            </a:pPr>
            <a:endParaRPr lang="en-US" sz="1500" dirty="0"/>
          </a:p>
          <a:p>
            <a:pPr marL="342900" lvl="0" indent="-342900" algn="l" rtl="0">
              <a:spcBef>
                <a:spcPts val="280"/>
              </a:spcBef>
              <a:spcAft>
                <a:spcPts val="0"/>
              </a:spcAft>
              <a:buClr>
                <a:schemeClr val="lt1"/>
              </a:buClr>
              <a:buSzPts val="1400"/>
              <a:buNone/>
            </a:pPr>
            <a:r>
              <a:rPr lang="en-US" sz="1500" dirty="0"/>
              <a:t>https://commons.wikimedia.org/wiki/File:Harvesters_Resting_(Ruth_and_Boaz),_Jean-Fran%C3%A7ois_Millet.jpg</a:t>
            </a:r>
            <a:endParaRPr sz="1500" dirty="0"/>
          </a:p>
          <a:p>
            <a:pPr marL="342900" lvl="0" indent="-342900" algn="l" rtl="0">
              <a:spcBef>
                <a:spcPts val="280"/>
              </a:spcBef>
              <a:spcAft>
                <a:spcPts val="0"/>
              </a:spcAft>
              <a:buClr>
                <a:schemeClr val="lt1"/>
              </a:buClr>
              <a:buSzPts val="1400"/>
              <a:buNone/>
            </a:pPr>
            <a:r>
              <a:rPr lang="en-US" sz="1500" dirty="0"/>
              <a:t>http://www.johnaugustswanson.com/default.cfm/PID%3d1.2.9-7.html – copyright by John August Swanson, 1991 – with permission</a:t>
            </a:r>
            <a:endParaRPr sz="1500" dirty="0"/>
          </a:p>
          <a:p>
            <a:pPr marL="342900" lvl="0" indent="-342900" algn="l" rtl="0">
              <a:spcBef>
                <a:spcPts val="280"/>
              </a:spcBef>
              <a:spcAft>
                <a:spcPts val="0"/>
              </a:spcAft>
              <a:buClr>
                <a:schemeClr val="lt1"/>
              </a:buClr>
              <a:buSzPts val="1400"/>
              <a:buNone/>
            </a:pPr>
            <a:r>
              <a:rPr lang="en-US" sz="1500" dirty="0"/>
              <a:t>https://commons.wikimedia.org/wiki/File:Victors_Elijah_and_the_widow_of_Zarephath.JPG</a:t>
            </a:r>
            <a:endParaRPr sz="1500" dirty="0"/>
          </a:p>
          <a:p>
            <a:pPr marL="342900" lvl="0" indent="-342900" algn="l" rtl="0">
              <a:spcBef>
                <a:spcPts val="280"/>
              </a:spcBef>
              <a:spcAft>
                <a:spcPts val="0"/>
              </a:spcAft>
              <a:buClr>
                <a:schemeClr val="lt1"/>
              </a:buClr>
              <a:buSzPts val="1400"/>
              <a:buNone/>
            </a:pPr>
            <a:r>
              <a:rPr lang="en-US" sz="1500" dirty="0"/>
              <a:t>https://commons.wikimedia.org/wiki/File:Abraham_van_Dijck_-_The_Prophet_Elijah_with_the_Widow_of_Zarephath_and_her_Son_-_KMS3578_-_Statens_Museum_for_Kunst.jpg</a:t>
            </a:r>
            <a:endParaRPr sz="1500" dirty="0"/>
          </a:p>
          <a:p>
            <a:pPr marL="342900" lvl="0" indent="-342900" algn="l" rtl="0">
              <a:spcBef>
                <a:spcPts val="280"/>
              </a:spcBef>
              <a:spcAft>
                <a:spcPts val="0"/>
              </a:spcAft>
              <a:buClr>
                <a:schemeClr val="lt1"/>
              </a:buClr>
              <a:buSzPts val="1400"/>
              <a:buNone/>
            </a:pPr>
            <a:r>
              <a:rPr lang="en-US" sz="1500" dirty="0"/>
              <a:t>http://www.flickr.com/photos/53970289@N06/5452268146/</a:t>
            </a:r>
            <a:endParaRPr sz="1500" dirty="0"/>
          </a:p>
          <a:p>
            <a:pPr marL="342900" lvl="0" indent="-342900" algn="l" rtl="0">
              <a:spcBef>
                <a:spcPts val="280"/>
              </a:spcBef>
              <a:spcAft>
                <a:spcPts val="0"/>
              </a:spcAft>
              <a:buClr>
                <a:schemeClr val="lt1"/>
              </a:buClr>
              <a:buSzPts val="1400"/>
              <a:buNone/>
            </a:pPr>
            <a:r>
              <a:rPr lang="en-US" sz="1500" dirty="0"/>
              <a:t>http://commons.wikimedia.org/wiki/File:The_Cr%C3%A8che.jpg</a:t>
            </a:r>
            <a:endParaRPr sz="1500" dirty="0"/>
          </a:p>
          <a:p>
            <a:pPr marL="342900" lvl="0" indent="-342900" algn="l" rtl="0">
              <a:spcBef>
                <a:spcPts val="280"/>
              </a:spcBef>
              <a:spcAft>
                <a:spcPts val="0"/>
              </a:spcAft>
              <a:buClr>
                <a:schemeClr val="lt1"/>
              </a:buClr>
              <a:buSzPts val="1400"/>
              <a:buNone/>
            </a:pPr>
            <a:r>
              <a:rPr lang="en-US" sz="1500" dirty="0"/>
              <a:t>https://www.flickr.com/photos/daquellamanera/3994554964</a:t>
            </a:r>
            <a:endParaRPr sz="1500" dirty="0"/>
          </a:p>
          <a:p>
            <a:pPr marL="342900" lvl="0" indent="-342900" algn="l" rtl="0">
              <a:spcBef>
                <a:spcPts val="280"/>
              </a:spcBef>
              <a:spcAft>
                <a:spcPts val="0"/>
              </a:spcAft>
              <a:buClr>
                <a:schemeClr val="lt1"/>
              </a:buClr>
              <a:buSzPts val="1400"/>
              <a:buNone/>
            </a:pPr>
            <a:r>
              <a:rPr lang="en-US" sz="1500" dirty="0"/>
              <a:t>https://commons.wikimedia.org/wiki/File:Brooklyn_Museum_-_The_Widow%27s_Mite_(Le_denier_de_la_veuve)_-_James_Tissot.jpg</a:t>
            </a:r>
            <a:endParaRPr sz="1500" dirty="0"/>
          </a:p>
          <a:p>
            <a:pPr marL="342900" lvl="0" indent="-342900" algn="l" rtl="0">
              <a:spcBef>
                <a:spcPts val="280"/>
              </a:spcBef>
              <a:spcAft>
                <a:spcPts val="0"/>
              </a:spcAft>
              <a:buClr>
                <a:schemeClr val="lt1"/>
              </a:buClr>
              <a:buSzPts val="1400"/>
              <a:buNone/>
            </a:pPr>
            <a:r>
              <a:rPr lang="en-US" sz="1500" dirty="0"/>
              <a:t>https://commons.wikimedia.org/wiki/File:Maerten_de_Vos_-_The_poor_widow.jpg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http://diglib.library.vanderbilt.edu/act-imagelink.pl?RC=48392 – with permission</a:t>
            </a:r>
            <a:endParaRPr sz="1500" dirty="0"/>
          </a:p>
          <a:p>
            <a:pPr marL="342900" lvl="0" indent="-342900" algn="l" rtl="0">
              <a:spcBef>
                <a:spcPts val="280"/>
              </a:spcBef>
              <a:spcAft>
                <a:spcPts val="0"/>
              </a:spcAft>
              <a:buClr>
                <a:schemeClr val="lt1"/>
              </a:buClr>
              <a:buSzPts val="1400"/>
              <a:buNone/>
            </a:pPr>
            <a:r>
              <a:rPr lang="en-US" sz="1500" dirty="0"/>
              <a:t>https://commons.wikimedia.org/wiki/File:The_Generous_Vegetable_Seller.JPG - Vedant Gulati</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10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1752600" y="62484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  Ruth and Boaz  --  Nicolas Poussin, Louvre Museum, Paris, France</a:t>
            </a:r>
            <a:endParaRPr/>
          </a:p>
        </p:txBody>
      </p:sp>
      <p:pic>
        <p:nvPicPr>
          <p:cNvPr id="103" name="Google Shape;103;p3"/>
          <p:cNvPicPr preferRelativeResize="0"/>
          <p:nvPr/>
        </p:nvPicPr>
        <p:blipFill rotWithShape="1">
          <a:blip r:embed="rId3">
            <a:alphaModFix/>
          </a:blip>
          <a:srcRect/>
          <a:stretch/>
        </p:blipFill>
        <p:spPr>
          <a:xfrm>
            <a:off x="1638300" y="762000"/>
            <a:ext cx="8915400" cy="502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819400" y="17526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Boaz took Ruth and she became his wife. … Then Naomi took the child and laid him in her bosom and became his nurse.</a:t>
            </a:r>
            <a:endParaRPr dirty="0">
              <a:solidFill>
                <a:schemeClr val="lt1"/>
              </a:solidFill>
            </a:endParaRPr>
          </a:p>
        </p:txBody>
      </p:sp>
      <p:sp>
        <p:nvSpPr>
          <p:cNvPr id="109" name="Google Shape;109;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Ruth 4:13a, 16</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52600" y="61722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Ruth, Boaz, Naomi, and Obed  --  John August Swanson, Serigraph, 1991</a:t>
            </a:r>
            <a:endParaRPr/>
          </a:p>
        </p:txBody>
      </p:sp>
      <p:pic>
        <p:nvPicPr>
          <p:cNvPr id="115" name="Google Shape;115;p5"/>
          <p:cNvPicPr preferRelativeResize="0"/>
          <p:nvPr/>
        </p:nvPicPr>
        <p:blipFill rotWithShape="1">
          <a:blip r:embed="rId3">
            <a:alphaModFix/>
          </a:blip>
          <a:srcRect/>
          <a:stretch/>
        </p:blipFill>
        <p:spPr>
          <a:xfrm>
            <a:off x="3733800" y="914400"/>
            <a:ext cx="4724400" cy="45941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895600" y="1504944"/>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came to the gate of the town, a widow was there gathering sticks; he called to her and said, "Bring me a little water in a vessel, so that I may drink."</a:t>
            </a:r>
            <a:endParaRPr sz="3600">
              <a:solidFill>
                <a:schemeClr val="lt1"/>
              </a:solidFill>
              <a:latin typeface="Calibri"/>
              <a:ea typeface="Calibri"/>
              <a:cs typeface="Calibri"/>
              <a:sym typeface="Calibri"/>
            </a:endParaRPr>
          </a:p>
        </p:txBody>
      </p:sp>
      <p:sp>
        <p:nvSpPr>
          <p:cNvPr id="121" name="Google Shape;121;p6"/>
          <p:cNvSpPr txBox="1"/>
          <p:nvPr/>
        </p:nvSpPr>
        <p:spPr>
          <a:xfrm>
            <a:off x="59436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17:10b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p:nvPr/>
        </p:nvSpPr>
        <p:spPr>
          <a:xfrm>
            <a:off x="28194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she said, "As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your God lives, I have nothing baked, only a handful of meal in a jar and a little oil in a jug..."</a:t>
            </a:r>
            <a:endParaRPr lang="en-US" sz="3600" dirty="0">
              <a:solidFill>
                <a:schemeClr val="lt1"/>
              </a:solidFill>
              <a:latin typeface="Calibri"/>
              <a:ea typeface="Calibri"/>
              <a:cs typeface="Calibri"/>
            </a:endParaRPr>
          </a:p>
        </p:txBody>
      </p:sp>
      <p:sp>
        <p:nvSpPr>
          <p:cNvPr id="127" name="Google Shape;127;p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17:12a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971800" y="1828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am now gathering a couple of sticks, so that I may go home and prepare it for myself and my son, that we may eat it and die."</a:t>
            </a:r>
            <a:endParaRPr sz="3600" dirty="0">
              <a:solidFill>
                <a:schemeClr val="lt1"/>
              </a:solidFill>
              <a:latin typeface="Calibri"/>
              <a:ea typeface="Calibri"/>
              <a:cs typeface="Calibri"/>
              <a:sym typeface="Calibri"/>
            </a:endParaRPr>
          </a:p>
        </p:txBody>
      </p:sp>
      <p:sp>
        <p:nvSpPr>
          <p:cNvPr id="133" name="Google Shape;133;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17:12b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52600" y="5029200"/>
            <a:ext cx="16764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Elijah and the Widow of Zarephath</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Jan Victors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Museum of John Paul II</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Warsaw, Poland</a:t>
            </a:r>
            <a:endParaRPr sz="16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3657600" y="76200"/>
            <a:ext cx="6781800" cy="67818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Twenty-Fifth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37</cp:revision>
  <dcterms:created xsi:type="dcterms:W3CDTF">2016-08-31T16:46:43Z</dcterms:created>
  <dcterms:modified xsi:type="dcterms:W3CDTF">2025-10-27T17:09:44Z</dcterms:modified>
</cp:coreProperties>
</file>