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g9gN1J0eQ2mocKOC8wnOl/MHPlX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62D230-B22E-40BF-B693-7B09790CA9D3}" v="192" dt="2025-10-27T15:16:13.9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362D230-B22E-40BF-B693-7B09790CA9D3}"/>
    <pc:docChg chg="modSld">
      <pc:chgData name="Allison Blackwell" userId="7Y4zoj1sqs5H+IG1uY71RyUTFRj8vI3Lj7CrwoODLF4=" providerId="None" clId="Web-{9362D230-B22E-40BF-B693-7B09790CA9D3}" dt="2025-10-27T15:16:13.908" v="91" actId="20577"/>
      <pc:docMkLst>
        <pc:docMk/>
      </pc:docMkLst>
      <pc:sldChg chg="modSp">
        <pc:chgData name="Allison Blackwell" userId="7Y4zoj1sqs5H+IG1uY71RyUTFRj8vI3Lj7CrwoODLF4=" providerId="None" clId="Web-{9362D230-B22E-40BF-B693-7B09790CA9D3}" dt="2025-10-27T15:10:11.174" v="43" actId="20577"/>
        <pc:sldMkLst>
          <pc:docMk/>
          <pc:sldMk cId="0" sldId="257"/>
        </pc:sldMkLst>
        <pc:spChg chg="mod">
          <ac:chgData name="Allison Blackwell" userId="7Y4zoj1sqs5H+IG1uY71RyUTFRj8vI3Lj7CrwoODLF4=" providerId="None" clId="Web-{9362D230-B22E-40BF-B693-7B09790CA9D3}" dt="2025-10-27T15:10:11.174" v="43" actId="20577"/>
          <ac:spMkLst>
            <pc:docMk/>
            <pc:sldMk cId="0" sldId="257"/>
            <ac:spMk id="96" creationId="{00000000-0000-0000-0000-000000000000}"/>
          </ac:spMkLst>
        </pc:spChg>
      </pc:sldChg>
      <pc:sldChg chg="modSp">
        <pc:chgData name="Allison Blackwell" userId="7Y4zoj1sqs5H+IG1uY71RyUTFRj8vI3Lj7CrwoODLF4=" providerId="None" clId="Web-{9362D230-B22E-40BF-B693-7B09790CA9D3}" dt="2025-10-27T15:10:38.800" v="47" actId="1076"/>
        <pc:sldMkLst>
          <pc:docMk/>
          <pc:sldMk cId="0" sldId="259"/>
        </pc:sldMkLst>
        <pc:spChg chg="mod">
          <ac:chgData name="Allison Blackwell" userId="7Y4zoj1sqs5H+IG1uY71RyUTFRj8vI3Lj7CrwoODLF4=" providerId="None" clId="Web-{9362D230-B22E-40BF-B693-7B09790CA9D3}" dt="2025-10-27T15:10:38.800" v="47" actId="1076"/>
          <ac:spMkLst>
            <pc:docMk/>
            <pc:sldMk cId="0" sldId="259"/>
            <ac:spMk id="108" creationId="{00000000-0000-0000-0000-000000000000}"/>
          </ac:spMkLst>
        </pc:spChg>
      </pc:sldChg>
      <pc:sldChg chg="modSp">
        <pc:chgData name="Allison Blackwell" userId="7Y4zoj1sqs5H+IG1uY71RyUTFRj8vI3Lj7CrwoODLF4=" providerId="None" clId="Web-{9362D230-B22E-40BF-B693-7B09790CA9D3}" dt="2025-10-27T15:11:16.739" v="52" actId="1076"/>
        <pc:sldMkLst>
          <pc:docMk/>
          <pc:sldMk cId="0" sldId="261"/>
        </pc:sldMkLst>
        <pc:spChg chg="mod">
          <ac:chgData name="Allison Blackwell" userId="7Y4zoj1sqs5H+IG1uY71RyUTFRj8vI3Lj7CrwoODLF4=" providerId="None" clId="Web-{9362D230-B22E-40BF-B693-7B09790CA9D3}" dt="2025-10-27T15:11:16.739" v="52" actId="1076"/>
          <ac:spMkLst>
            <pc:docMk/>
            <pc:sldMk cId="0" sldId="261"/>
            <ac:spMk id="120" creationId="{00000000-0000-0000-0000-000000000000}"/>
          </ac:spMkLst>
        </pc:spChg>
      </pc:sldChg>
      <pc:sldChg chg="modSp">
        <pc:chgData name="Allison Blackwell" userId="7Y4zoj1sqs5H+IG1uY71RyUTFRj8vI3Lj7CrwoODLF4=" providerId="None" clId="Web-{9362D230-B22E-40BF-B693-7B09790CA9D3}" dt="2025-10-27T15:11:42.099" v="55" actId="20577"/>
        <pc:sldMkLst>
          <pc:docMk/>
          <pc:sldMk cId="0" sldId="263"/>
        </pc:sldMkLst>
        <pc:spChg chg="mod">
          <ac:chgData name="Allison Blackwell" userId="7Y4zoj1sqs5H+IG1uY71RyUTFRj8vI3Lj7CrwoODLF4=" providerId="None" clId="Web-{9362D230-B22E-40BF-B693-7B09790CA9D3}" dt="2025-10-27T15:11:42.099" v="55" actId="20577"/>
          <ac:spMkLst>
            <pc:docMk/>
            <pc:sldMk cId="0" sldId="263"/>
            <ac:spMk id="132" creationId="{00000000-0000-0000-0000-000000000000}"/>
          </ac:spMkLst>
        </pc:spChg>
      </pc:sldChg>
      <pc:sldChg chg="modSp">
        <pc:chgData name="Allison Blackwell" userId="7Y4zoj1sqs5H+IG1uY71RyUTFRj8vI3Lj7CrwoODLF4=" providerId="None" clId="Web-{9362D230-B22E-40BF-B693-7B09790CA9D3}" dt="2025-10-27T15:12:19.232" v="61" actId="20577"/>
        <pc:sldMkLst>
          <pc:docMk/>
          <pc:sldMk cId="0" sldId="265"/>
        </pc:sldMkLst>
        <pc:spChg chg="mod">
          <ac:chgData name="Allison Blackwell" userId="7Y4zoj1sqs5H+IG1uY71RyUTFRj8vI3Lj7CrwoODLF4=" providerId="None" clId="Web-{9362D230-B22E-40BF-B693-7B09790CA9D3}" dt="2025-10-27T15:12:19.232" v="61" actId="20577"/>
          <ac:spMkLst>
            <pc:docMk/>
            <pc:sldMk cId="0" sldId="265"/>
            <ac:spMk id="144" creationId="{00000000-0000-0000-0000-000000000000}"/>
          </ac:spMkLst>
        </pc:spChg>
      </pc:sldChg>
      <pc:sldChg chg="modSp">
        <pc:chgData name="Allison Blackwell" userId="7Y4zoj1sqs5H+IG1uY71RyUTFRj8vI3Lj7CrwoODLF4=" providerId="None" clId="Web-{9362D230-B22E-40BF-B693-7B09790CA9D3}" dt="2025-10-27T15:13:09.351" v="66" actId="20577"/>
        <pc:sldMkLst>
          <pc:docMk/>
          <pc:sldMk cId="0" sldId="267"/>
        </pc:sldMkLst>
        <pc:spChg chg="mod">
          <ac:chgData name="Allison Blackwell" userId="7Y4zoj1sqs5H+IG1uY71RyUTFRj8vI3Lj7CrwoODLF4=" providerId="None" clId="Web-{9362D230-B22E-40BF-B693-7B09790CA9D3}" dt="2025-10-27T15:13:09.351" v="66" actId="20577"/>
          <ac:spMkLst>
            <pc:docMk/>
            <pc:sldMk cId="0" sldId="267"/>
            <ac:spMk id="156" creationId="{00000000-0000-0000-0000-000000000000}"/>
          </ac:spMkLst>
        </pc:spChg>
      </pc:sldChg>
      <pc:sldChg chg="modSp">
        <pc:chgData name="Allison Blackwell" userId="7Y4zoj1sqs5H+IG1uY71RyUTFRj8vI3Lj7CrwoODLF4=" providerId="None" clId="Web-{9362D230-B22E-40BF-B693-7B09790CA9D3}" dt="2025-10-27T15:14:05.798" v="74" actId="20577"/>
        <pc:sldMkLst>
          <pc:docMk/>
          <pc:sldMk cId="0" sldId="269"/>
        </pc:sldMkLst>
        <pc:spChg chg="mod">
          <ac:chgData name="Allison Blackwell" userId="7Y4zoj1sqs5H+IG1uY71RyUTFRj8vI3Lj7CrwoODLF4=" providerId="None" clId="Web-{9362D230-B22E-40BF-B693-7B09790CA9D3}" dt="2025-10-27T15:13:53.452" v="73" actId="14100"/>
          <ac:spMkLst>
            <pc:docMk/>
            <pc:sldMk cId="0" sldId="269"/>
            <ac:spMk id="168" creationId="{00000000-0000-0000-0000-000000000000}"/>
          </ac:spMkLst>
        </pc:spChg>
        <pc:spChg chg="mod">
          <ac:chgData name="Allison Blackwell" userId="7Y4zoj1sqs5H+IG1uY71RyUTFRj8vI3Lj7CrwoODLF4=" providerId="None" clId="Web-{9362D230-B22E-40BF-B693-7B09790CA9D3}" dt="2025-10-27T15:14:05.798" v="74" actId="20577"/>
          <ac:spMkLst>
            <pc:docMk/>
            <pc:sldMk cId="0" sldId="269"/>
            <ac:spMk id="169" creationId="{00000000-0000-0000-0000-000000000000}"/>
          </ac:spMkLst>
        </pc:spChg>
      </pc:sldChg>
      <pc:sldChg chg="modSp">
        <pc:chgData name="Allison Blackwell" userId="7Y4zoj1sqs5H+IG1uY71RyUTFRj8vI3Lj7CrwoODLF4=" providerId="None" clId="Web-{9362D230-B22E-40BF-B693-7B09790CA9D3}" dt="2025-10-27T15:14:23.113" v="78" actId="20577"/>
        <pc:sldMkLst>
          <pc:docMk/>
          <pc:sldMk cId="0" sldId="271"/>
        </pc:sldMkLst>
        <pc:spChg chg="mod">
          <ac:chgData name="Allison Blackwell" userId="7Y4zoj1sqs5H+IG1uY71RyUTFRj8vI3Lj7CrwoODLF4=" providerId="None" clId="Web-{9362D230-B22E-40BF-B693-7B09790CA9D3}" dt="2025-10-27T15:14:23.113" v="78" actId="20577"/>
          <ac:spMkLst>
            <pc:docMk/>
            <pc:sldMk cId="0" sldId="271"/>
            <ac:spMk id="181" creationId="{00000000-0000-0000-0000-000000000000}"/>
          </ac:spMkLst>
        </pc:spChg>
      </pc:sldChg>
      <pc:sldChg chg="modSp">
        <pc:chgData name="Allison Blackwell" userId="7Y4zoj1sqs5H+IG1uY71RyUTFRj8vI3Lj7CrwoODLF4=" providerId="None" clId="Web-{9362D230-B22E-40BF-B693-7B09790CA9D3}" dt="2025-10-27T15:15:00.634" v="84" actId="20577"/>
        <pc:sldMkLst>
          <pc:docMk/>
          <pc:sldMk cId="0" sldId="273"/>
        </pc:sldMkLst>
        <pc:spChg chg="mod">
          <ac:chgData name="Allison Blackwell" userId="7Y4zoj1sqs5H+IG1uY71RyUTFRj8vI3Lj7CrwoODLF4=" providerId="None" clId="Web-{9362D230-B22E-40BF-B693-7B09790CA9D3}" dt="2025-10-27T15:15:00.634" v="84" actId="20577"/>
          <ac:spMkLst>
            <pc:docMk/>
            <pc:sldMk cId="0" sldId="273"/>
            <ac:spMk id="193" creationId="{00000000-0000-0000-0000-000000000000}"/>
          </ac:spMkLst>
        </pc:spChg>
      </pc:sldChg>
      <pc:sldChg chg="modSp">
        <pc:chgData name="Allison Blackwell" userId="7Y4zoj1sqs5H+IG1uY71RyUTFRj8vI3Lj7CrwoODLF4=" providerId="None" clId="Web-{9362D230-B22E-40BF-B693-7B09790CA9D3}" dt="2025-10-27T15:15:21.949" v="86" actId="20577"/>
        <pc:sldMkLst>
          <pc:docMk/>
          <pc:sldMk cId="0" sldId="275"/>
        </pc:sldMkLst>
        <pc:spChg chg="mod">
          <ac:chgData name="Allison Blackwell" userId="7Y4zoj1sqs5H+IG1uY71RyUTFRj8vI3Lj7CrwoODLF4=" providerId="None" clId="Web-{9362D230-B22E-40BF-B693-7B09790CA9D3}" dt="2025-10-27T15:15:21.949" v="86" actId="20577"/>
          <ac:spMkLst>
            <pc:docMk/>
            <pc:sldMk cId="0" sldId="275"/>
            <ac:spMk id="205" creationId="{00000000-0000-0000-0000-000000000000}"/>
          </ac:spMkLst>
        </pc:spChg>
      </pc:sldChg>
      <pc:sldChg chg="modSp">
        <pc:chgData name="Allison Blackwell" userId="7Y4zoj1sqs5H+IG1uY71RyUTFRj8vI3Lj7CrwoODLF4=" providerId="None" clId="Web-{9362D230-B22E-40BF-B693-7B09790CA9D3}" dt="2025-10-27T15:16:13.908" v="91" actId="20577"/>
        <pc:sldMkLst>
          <pc:docMk/>
          <pc:sldMk cId="0" sldId="277"/>
        </pc:sldMkLst>
        <pc:spChg chg="mod">
          <ac:chgData name="Allison Blackwell" userId="7Y4zoj1sqs5H+IG1uY71RyUTFRj8vI3Lj7CrwoODLF4=" providerId="None" clId="Web-{9362D230-B22E-40BF-B693-7B09790CA9D3}" dt="2025-10-27T15:16:13.908" v="91" actId="20577"/>
          <ac:spMkLst>
            <pc:docMk/>
            <pc:sldMk cId="0" sldId="277"/>
            <ac:spMk id="21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73" name="Google Shape;173;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2389717" y="612775"/>
            <a:ext cx="7315200" cy="4114800"/>
          </a:xfrm>
          <a:prstGeom prst="rect">
            <a:avLst/>
          </a:prstGeom>
          <a:noFill/>
          <a:ln>
            <a:noFill/>
          </a:ln>
        </p:spPr>
      </p:sp>
      <p:sp>
        <p:nvSpPr>
          <p:cNvPr id="68" name="Google Shape;68;p3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3810000" y="1295400"/>
            <a:ext cx="82296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000"/>
              <a:buFont typeface="Calibri"/>
              <a:buNone/>
            </a:pPr>
            <a:r>
              <a:rPr lang="en-US" sz="8000"/>
              <a:t>Twenty-Fourth Sunday after Pentecost</a:t>
            </a:r>
            <a:endParaRPr/>
          </a:p>
        </p:txBody>
      </p:sp>
      <p:sp>
        <p:nvSpPr>
          <p:cNvPr id="90" name="Google Shape;90;p1"/>
          <p:cNvSpPr txBox="1">
            <a:spLocks noGrp="1"/>
          </p:cNvSpPr>
          <p:nvPr>
            <p:ph type="subTitle" idx="1"/>
          </p:nvPr>
        </p:nvSpPr>
        <p:spPr>
          <a:xfrm>
            <a:off x="4693920" y="40767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1" name="Google Shape;91;p1"/>
          <p:cNvSpPr/>
          <p:nvPr/>
        </p:nvSpPr>
        <p:spPr>
          <a:xfrm>
            <a:off x="1295400" y="4904740"/>
            <a:ext cx="5334000" cy="1815882"/>
          </a:xfrm>
          <a:prstGeom prst="rect">
            <a:avLst/>
          </a:prstGeom>
          <a:solidFill>
            <a:srgbClr val="755F47">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Ruth 1:1-18 and Psalm 146  Deuteronomy 6:1-9 and Psalm 119:1-8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Hebrews 9:11-14  •  Mark 12:28-34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2628900" y="22098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"You shall love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your God with all your heart and with all your soul and with all </a:t>
            </a:r>
            <a:r>
              <a:rPr lang="en-US" sz="3600" dirty="0" err="1">
                <a:solidFill>
                  <a:schemeClr val="lt1"/>
                </a:solidFill>
                <a:latin typeface="Calibri"/>
                <a:ea typeface="Calibri"/>
                <a:cs typeface="Calibri"/>
                <a:sym typeface="Calibri"/>
              </a:rPr>
              <a:t>your</a:t>
            </a:r>
            <a:r>
              <a:rPr lang="en-US" sz="3600" dirty="0">
                <a:solidFill>
                  <a:schemeClr val="lt1"/>
                </a:solidFill>
                <a:latin typeface="Calibri"/>
                <a:ea typeface="Calibri"/>
                <a:cs typeface="Calibri"/>
                <a:sym typeface="Calibri"/>
              </a:rPr>
              <a:t> might."</a:t>
            </a:r>
            <a:endParaRPr sz="3600" dirty="0">
              <a:solidFill>
                <a:schemeClr val="lt1"/>
              </a:solidFill>
              <a:latin typeface="Calibri"/>
              <a:ea typeface="Calibri"/>
              <a:cs typeface="Calibri"/>
              <a:sym typeface="Calibri"/>
            </a:endParaRPr>
          </a:p>
        </p:txBody>
      </p:sp>
      <p:sp>
        <p:nvSpPr>
          <p:cNvPr id="145" name="Google Shape;145;p10"/>
          <p:cNvSpPr txBox="1"/>
          <p:nvPr/>
        </p:nvSpPr>
        <p:spPr>
          <a:xfrm>
            <a:off x="57150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Deuteronomy 6:5</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2590800" y="5334000"/>
            <a:ext cx="1524000" cy="169277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Mother Earth</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Nandor Wagner</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Budapest, Hungary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p:txBody>
      </p:sp>
      <p:pic>
        <p:nvPicPr>
          <p:cNvPr id="151" name="Google Shape;151;p11"/>
          <p:cNvPicPr preferRelativeResize="0"/>
          <p:nvPr/>
        </p:nvPicPr>
        <p:blipFill rotWithShape="1">
          <a:blip r:embed="rId3">
            <a:alphaModFix/>
          </a:blip>
          <a:srcRect/>
          <a:stretch/>
        </p:blipFill>
        <p:spPr>
          <a:xfrm>
            <a:off x="4572000" y="0"/>
            <a:ext cx="5143500"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819400" y="17526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...Christ came as a high priest…not with the blood of goats and calves but with his own blood, thus obtaining eternal redemption. </a:t>
            </a:r>
            <a:endParaRPr sz="3600" dirty="0">
              <a:solidFill>
                <a:schemeClr val="lt1"/>
              </a:solidFill>
              <a:latin typeface="Calibri"/>
              <a:ea typeface="Calibri"/>
              <a:cs typeface="Calibri"/>
              <a:sym typeface="Calibri"/>
            </a:endParaRPr>
          </a:p>
        </p:txBody>
      </p:sp>
      <p:sp>
        <p:nvSpPr>
          <p:cNvPr id="157" name="Google Shape;157;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Hebrews 9:11a, 12b</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1905000" y="5675293"/>
            <a:ext cx="18288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Crucified on a Tree</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Ouidah, Benin</a:t>
            </a:r>
            <a:endParaRPr sz="1600">
              <a:solidFill>
                <a:srgbClr val="F2F2F2"/>
              </a:solidFill>
              <a:latin typeface="Calibri"/>
              <a:ea typeface="Calibri"/>
              <a:cs typeface="Calibri"/>
              <a:sym typeface="Calibri"/>
            </a:endParaRPr>
          </a:p>
        </p:txBody>
      </p:sp>
      <p:pic>
        <p:nvPicPr>
          <p:cNvPr id="163" name="Google Shape;163;p13"/>
          <p:cNvPicPr preferRelativeResize="0"/>
          <p:nvPr/>
        </p:nvPicPr>
        <p:blipFill rotWithShape="1">
          <a:blip r:embed="rId3">
            <a:alphaModFix/>
          </a:blip>
          <a:srcRect/>
          <a:stretch/>
        </p:blipFill>
        <p:spPr>
          <a:xfrm>
            <a:off x="4038600" y="50800"/>
            <a:ext cx="5105400" cy="6807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2819400" y="2209800"/>
            <a:ext cx="7515225"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One of the scribes came near and...asked him, "Which commandment is the first of all?"</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69" name="Google Shape;169;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Mark 12:28ac </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5"/>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Scribe Stood to Tempt Jesus  --  James Tissot, Brooklyn Museum, New York, NY</a:t>
            </a:r>
            <a:endParaRPr sz="1600">
              <a:solidFill>
                <a:srgbClr val="F2F2F2"/>
              </a:solidFill>
              <a:latin typeface="Calibri"/>
              <a:ea typeface="Calibri"/>
              <a:cs typeface="Calibri"/>
              <a:sym typeface="Calibri"/>
            </a:endParaRPr>
          </a:p>
        </p:txBody>
      </p:sp>
      <p:pic>
        <p:nvPicPr>
          <p:cNvPr id="176" name="Google Shape;176;p15"/>
          <p:cNvPicPr preferRelativeResize="0"/>
          <p:nvPr/>
        </p:nvPicPr>
        <p:blipFill rotWithShape="1">
          <a:blip r:embed="rId3">
            <a:alphaModFix/>
          </a:blip>
          <a:srcRect/>
          <a:stretch/>
        </p:blipFill>
        <p:spPr>
          <a:xfrm>
            <a:off x="1828800" y="339969"/>
            <a:ext cx="8534400" cy="581464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6"/>
          <p:cNvSpPr/>
          <p:nvPr/>
        </p:nvSpPr>
        <p:spPr>
          <a:xfrm>
            <a:off x="2971800" y="2057400"/>
            <a:ext cx="6477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Jesus answered, "The first is, 'Hear, O Israel: the Lord our God, the Lord is one...'"</a:t>
            </a:r>
            <a:endParaRPr sz="3600" dirty="0">
              <a:solidFill>
                <a:schemeClr val="lt1"/>
              </a:solidFill>
              <a:latin typeface="Calibri"/>
              <a:ea typeface="Calibri"/>
              <a:cs typeface="Calibri"/>
              <a:sym typeface="Calibri"/>
            </a:endParaRPr>
          </a:p>
        </p:txBody>
      </p:sp>
      <p:sp>
        <p:nvSpPr>
          <p:cNvPr id="182" name="Google Shape;182;p1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2:29</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7"/>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Vision  --  Frederic Church, Cooper-Hewitt Museum, New York, NY</a:t>
            </a:r>
            <a:endParaRPr sz="1600">
              <a:solidFill>
                <a:srgbClr val="F2F2F2"/>
              </a:solidFill>
              <a:latin typeface="Calibri"/>
              <a:ea typeface="Calibri"/>
              <a:cs typeface="Calibri"/>
              <a:sym typeface="Calibri"/>
            </a:endParaRPr>
          </a:p>
        </p:txBody>
      </p:sp>
      <p:pic>
        <p:nvPicPr>
          <p:cNvPr id="188" name="Google Shape;188;p17"/>
          <p:cNvPicPr preferRelativeResize="0"/>
          <p:nvPr/>
        </p:nvPicPr>
        <p:blipFill rotWithShape="1">
          <a:blip r:embed="rId3">
            <a:alphaModFix/>
          </a:blip>
          <a:srcRect/>
          <a:stretch/>
        </p:blipFill>
        <p:spPr>
          <a:xfrm>
            <a:off x="1752600" y="0"/>
            <a:ext cx="8855767" cy="61722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8"/>
          <p:cNvSpPr/>
          <p:nvPr/>
        </p:nvSpPr>
        <p:spPr>
          <a:xfrm>
            <a:off x="2971800" y="19812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"'...you shall love the Lord your God with all your heart and with all your soul and with all your mind and with all your strength.'"</a:t>
            </a:r>
            <a:endParaRPr dirty="0">
              <a:solidFill>
                <a:schemeClr val="lt1"/>
              </a:solidFill>
            </a:endParaRPr>
          </a:p>
        </p:txBody>
      </p:sp>
      <p:sp>
        <p:nvSpPr>
          <p:cNvPr id="194" name="Google Shape;194;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12:30</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9"/>
          <p:cNvSpPr txBox="1"/>
          <p:nvPr/>
        </p:nvSpPr>
        <p:spPr>
          <a:xfrm>
            <a:off x="1905000" y="5562600"/>
            <a:ext cx="19050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Caritas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William Wilson</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St. Mungo Cathedral</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Glasgow, Scotland</a:t>
            </a:r>
            <a:endParaRPr sz="1600">
              <a:solidFill>
                <a:srgbClr val="F2F2F2"/>
              </a:solidFill>
              <a:latin typeface="Calibri"/>
              <a:ea typeface="Calibri"/>
              <a:cs typeface="Calibri"/>
              <a:sym typeface="Calibri"/>
            </a:endParaRPr>
          </a:p>
        </p:txBody>
      </p:sp>
      <p:pic>
        <p:nvPicPr>
          <p:cNvPr id="200" name="Google Shape;200;p19"/>
          <p:cNvPicPr preferRelativeResize="0"/>
          <p:nvPr/>
        </p:nvPicPr>
        <p:blipFill rotWithShape="1">
          <a:blip r:embed="rId3">
            <a:alphaModFix/>
          </a:blip>
          <a:srcRect/>
          <a:stretch/>
        </p:blipFill>
        <p:spPr>
          <a:xfrm>
            <a:off x="3962400" y="-1"/>
            <a:ext cx="4765104" cy="682881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2743200" y="1905000"/>
            <a:ext cx="7086600" cy="230828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Naomi said to her two daughters-in-law, "Go back…to your mother's house. May the L</a:t>
            </a:r>
            <a:r>
              <a:rPr lang="en-US" sz="2800" b="0" i="0" u="none" strike="noStrike" cap="none" dirty="0">
                <a:solidFill>
                  <a:schemeClr val="lt1"/>
                </a:solidFill>
                <a:latin typeface="Calibri"/>
                <a:ea typeface="Calibri"/>
                <a:cs typeface="Calibri"/>
                <a:sym typeface="Calibri"/>
              </a:rPr>
              <a:t>ORD</a:t>
            </a:r>
            <a:r>
              <a:rPr lang="en-US" sz="3600" b="0" i="0" u="none" strike="noStrike" cap="none" dirty="0">
                <a:solidFill>
                  <a:schemeClr val="lt1"/>
                </a:solidFill>
                <a:latin typeface="Calibri"/>
                <a:ea typeface="Calibri"/>
                <a:cs typeface="Calibri"/>
                <a:sym typeface="Calibri"/>
              </a:rPr>
              <a:t> deal kindly with you, as you have dealt</a:t>
            </a:r>
            <a:r>
              <a:rPr lang="en-US" sz="3600" dirty="0">
                <a:solidFill>
                  <a:schemeClr val="lt1"/>
                </a:solidFill>
                <a:latin typeface="Calibri"/>
                <a:ea typeface="Calibri"/>
                <a:cs typeface="Calibri"/>
                <a:sym typeface="Calibri"/>
              </a:rPr>
              <a:t>...with </a:t>
            </a:r>
            <a:r>
              <a:rPr lang="en-US" sz="3600" b="0" i="0" u="none" strike="noStrike" cap="none" dirty="0">
                <a:solidFill>
                  <a:schemeClr val="lt1"/>
                </a:solidFill>
                <a:latin typeface="Calibri"/>
                <a:ea typeface="Calibri"/>
                <a:cs typeface="Calibri"/>
                <a:sym typeface="Calibri"/>
              </a:rPr>
              <a:t>me</a:t>
            </a:r>
            <a:r>
              <a:rPr lang="en-US" sz="3600" dirty="0">
                <a:solidFill>
                  <a:schemeClr val="lt1"/>
                </a:solidFill>
                <a:latin typeface="Calibri"/>
                <a:ea typeface="Calibri"/>
                <a:cs typeface="Calibri"/>
                <a:sym typeface="Calibri"/>
              </a:rPr>
              <a:t>."</a:t>
            </a:r>
            <a:endParaRPr sz="3600" dirty="0">
              <a:solidFill>
                <a:schemeClr val="lt1"/>
              </a:solidFill>
              <a:latin typeface="Calibri"/>
              <a:ea typeface="Calibri"/>
              <a:cs typeface="Calibri"/>
              <a:sym typeface="Calibri"/>
            </a:endParaRPr>
          </a:p>
        </p:txBody>
      </p:sp>
      <p:sp>
        <p:nvSpPr>
          <p:cNvPr id="97" name="Google Shape;97;p2"/>
          <p:cNvSpPr txBox="1"/>
          <p:nvPr/>
        </p:nvSpPr>
        <p:spPr>
          <a:xfrm>
            <a:off x="5715000" y="4876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Ruth 1:8</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0"/>
          <p:cNvSpPr/>
          <p:nvPr/>
        </p:nvSpPr>
        <p:spPr>
          <a:xfrm>
            <a:off x="2819400" y="17526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second is this, 'You shall love your neighbor as yourself.' There is no other commandment greater than these."</a:t>
            </a:r>
            <a:endParaRPr sz="3600" dirty="0">
              <a:solidFill>
                <a:schemeClr val="lt1"/>
              </a:solidFill>
              <a:latin typeface="Calibri"/>
              <a:ea typeface="Calibri"/>
              <a:cs typeface="Calibri"/>
              <a:sym typeface="Calibri"/>
            </a:endParaRPr>
          </a:p>
        </p:txBody>
      </p:sp>
      <p:sp>
        <p:nvSpPr>
          <p:cNvPr id="206" name="Google Shape;206;p20"/>
          <p:cNvSpPr txBox="1"/>
          <p:nvPr/>
        </p:nvSpPr>
        <p:spPr>
          <a:xfrm>
            <a:off x="56388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12:31</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1"/>
          <p:cNvSpPr txBox="1"/>
          <p:nvPr/>
        </p:nvSpPr>
        <p:spPr>
          <a:xfrm>
            <a:off x="17145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Immigrantes 2  --  Yuliana Cha   </a:t>
            </a:r>
            <a:endParaRPr sz="1600">
              <a:solidFill>
                <a:srgbClr val="F2F2F2"/>
              </a:solidFill>
              <a:latin typeface="Calibri"/>
              <a:ea typeface="Calibri"/>
              <a:cs typeface="Calibri"/>
              <a:sym typeface="Calibri"/>
            </a:endParaRPr>
          </a:p>
        </p:txBody>
      </p:sp>
      <p:pic>
        <p:nvPicPr>
          <p:cNvPr id="212" name="Google Shape;212;p21"/>
          <p:cNvPicPr preferRelativeResize="0"/>
          <p:nvPr/>
        </p:nvPicPr>
        <p:blipFill rotWithShape="1">
          <a:blip r:embed="rId3">
            <a:alphaModFix/>
          </a:blip>
          <a:srcRect/>
          <a:stretch/>
        </p:blipFill>
        <p:spPr>
          <a:xfrm>
            <a:off x="2108200" y="228600"/>
            <a:ext cx="8026400" cy="6019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2"/>
          <p:cNvSpPr/>
          <p:nvPr/>
        </p:nvSpPr>
        <p:spPr>
          <a:xfrm>
            <a:off x="2895600" y="16764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the scribe said to him, "You are right, Teacher…." When Jesus saw that he answered wisely, he said to him, "You are not far from the kingdom of God." </a:t>
            </a:r>
            <a:endParaRPr sz="3600" dirty="0">
              <a:solidFill>
                <a:schemeClr val="lt1"/>
              </a:solidFill>
              <a:latin typeface="Calibri"/>
              <a:ea typeface="Calibri"/>
              <a:cs typeface="Calibri"/>
              <a:sym typeface="Calibri"/>
            </a:endParaRPr>
          </a:p>
        </p:txBody>
      </p:sp>
      <p:sp>
        <p:nvSpPr>
          <p:cNvPr id="218" name="Google Shape;218;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12:32a, 34a</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23"/>
          <p:cNvPicPr preferRelativeResize="0"/>
          <p:nvPr/>
        </p:nvPicPr>
        <p:blipFill rotWithShape="1">
          <a:blip r:embed="rId3">
            <a:alphaModFix/>
          </a:blip>
          <a:srcRect/>
          <a:stretch/>
        </p:blipFill>
        <p:spPr>
          <a:xfrm>
            <a:off x="2455606" y="152400"/>
            <a:ext cx="7374194" cy="6096000"/>
          </a:xfrm>
          <a:prstGeom prst="rect">
            <a:avLst/>
          </a:prstGeom>
          <a:noFill/>
          <a:ln>
            <a:noFill/>
          </a:ln>
        </p:spPr>
      </p:pic>
      <p:sp>
        <p:nvSpPr>
          <p:cNvPr id="224" name="Google Shape;224;p23"/>
          <p:cNvSpPr txBox="1"/>
          <p:nvPr/>
        </p:nvSpPr>
        <p:spPr>
          <a:xfrm>
            <a:off x="4419600" y="6400800"/>
            <a:ext cx="61722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lt1"/>
                </a:solidFill>
                <a:latin typeface="Calibri"/>
                <a:ea typeface="Calibri"/>
                <a:cs typeface="Calibri"/>
                <a:sym typeface="Calibri"/>
              </a:rPr>
              <a:t>Peace  --  Andre Michnay, Oroszlány, Hungary</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0" name="Google Shape;230;p24"/>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https://commons.wikimedia.org/wiki/File:1795-William-Blake-Naomi-entreating-Ruth-Orpah.jpg - H. Churchyard</a:t>
            </a:r>
            <a:endParaRPr sz="1500" dirty="0"/>
          </a:p>
          <a:p>
            <a:pPr marL="342900" lvl="0" indent="-342900" algn="l" rtl="0">
              <a:spcBef>
                <a:spcPts val="280"/>
              </a:spcBef>
              <a:spcAft>
                <a:spcPts val="0"/>
              </a:spcAft>
              <a:buClr>
                <a:schemeClr val="lt1"/>
              </a:buClr>
              <a:buSzPts val="1400"/>
              <a:buNone/>
            </a:pPr>
            <a:r>
              <a:rPr lang="en-US" sz="1500" dirty="0"/>
              <a:t>https://commons.wikimedia.org/wiki/File:%27Ruth_and_Naomi%27_by_Jan_Victors,_1653.jpg</a:t>
            </a:r>
            <a:endParaRPr sz="1500" dirty="0"/>
          </a:p>
          <a:p>
            <a:pPr marL="342900" lvl="0" indent="-342900" algn="l" rtl="0">
              <a:spcBef>
                <a:spcPts val="280"/>
              </a:spcBef>
              <a:spcAft>
                <a:spcPts val="0"/>
              </a:spcAft>
              <a:buClr>
                <a:schemeClr val="lt1"/>
              </a:buClr>
              <a:buSzPts val="1400"/>
              <a:buNone/>
            </a:pPr>
            <a:r>
              <a:rPr lang="en-US" sz="1500" dirty="0"/>
              <a:t>http://www.johnaugustswanson.com/default.cfm/PID%3d1.2.9-7.html – Copyright 1991, with permission.</a:t>
            </a:r>
            <a:endParaRPr sz="1500" dirty="0"/>
          </a:p>
          <a:p>
            <a:pPr marL="342900" lvl="0" indent="-342900" algn="l" rtl="0">
              <a:spcBef>
                <a:spcPts val="280"/>
              </a:spcBef>
              <a:spcAft>
                <a:spcPts val="0"/>
              </a:spcAft>
              <a:buClr>
                <a:schemeClr val="lt1"/>
              </a:buClr>
              <a:buSzPts val="1400"/>
              <a:buNone/>
            </a:pPr>
            <a:r>
              <a:rPr lang="en-US" sz="1500" dirty="0"/>
              <a:t>http://www.librairie-emmanuel.fr (contact page: https://www.librairie-emmanuel.fr/contact)</a:t>
            </a:r>
            <a:endParaRPr sz="1500" dirty="0"/>
          </a:p>
          <a:p>
            <a:pPr marL="342900" lvl="0" indent="-342900" algn="l" rtl="0">
              <a:spcBef>
                <a:spcPts val="280"/>
              </a:spcBef>
              <a:spcAft>
                <a:spcPts val="0"/>
              </a:spcAft>
              <a:buClr>
                <a:schemeClr val="lt1"/>
              </a:buClr>
              <a:buSzPts val="1400"/>
              <a:buNone/>
            </a:pPr>
            <a:r>
              <a:rPr lang="en-US" sz="1500" dirty="0"/>
              <a:t>https://commons.wikimedia.org/wiki/File:Mother_of_Earth_sculpture_by_Nandor_Wagner,_Ostrom_street,_2017_Budapest.jpg </a:t>
            </a:r>
            <a:endParaRPr sz="1500" dirty="0"/>
          </a:p>
          <a:p>
            <a:pPr marL="342900" lvl="0" indent="-342900" algn="l" rtl="0">
              <a:spcBef>
                <a:spcPts val="280"/>
              </a:spcBef>
              <a:spcAft>
                <a:spcPts val="0"/>
              </a:spcAft>
              <a:buClr>
                <a:schemeClr val="lt1"/>
              </a:buClr>
              <a:buSzPts val="1400"/>
              <a:buNone/>
            </a:pPr>
            <a:r>
              <a:rPr lang="en-US" sz="1500" dirty="0"/>
              <a:t>https://www.flickr.com/photos/tlongacre/4275148699/ </a:t>
            </a:r>
            <a:endParaRPr sz="1500" dirty="0"/>
          </a:p>
          <a:p>
            <a:pPr marL="342900" lvl="0" indent="-342900" algn="l" rtl="0">
              <a:spcBef>
                <a:spcPts val="280"/>
              </a:spcBef>
              <a:spcAft>
                <a:spcPts val="0"/>
              </a:spcAft>
              <a:buClr>
                <a:schemeClr val="lt1"/>
              </a:buClr>
              <a:buSzPts val="1400"/>
              <a:buNone/>
            </a:pPr>
            <a:r>
              <a:rPr lang="en-US" sz="1500" dirty="0"/>
              <a:t>https://commons.wikimedia.org/wiki/File:Brooklyn_Museum_-_The_Scribe_Stood_to_Tempt_Jesus_(Le_scribe_se_leva_pour_tenter_J%C3%A9sus)_-_James_Tissot_-_overall.jpg</a:t>
            </a:r>
            <a:endParaRPr sz="1500" dirty="0"/>
          </a:p>
          <a:p>
            <a:pPr marL="342900" lvl="0" indent="-342900" algn="l" rtl="0">
              <a:spcBef>
                <a:spcPts val="280"/>
              </a:spcBef>
              <a:spcAft>
                <a:spcPts val="0"/>
              </a:spcAft>
              <a:buClr>
                <a:schemeClr val="lt1"/>
              </a:buClr>
              <a:buSzPts val="1400"/>
              <a:buNone/>
            </a:pPr>
            <a:r>
              <a:rPr lang="en-US" sz="1500" dirty="0"/>
              <a:t>http://commons.wikimedia.org/wiki/File:Frederic_Edwin_Church_-_Vision_of_the_Cross_-_Google_Art_Project.jpg</a:t>
            </a:r>
            <a:endParaRPr sz="1500" dirty="0"/>
          </a:p>
          <a:p>
            <a:pPr marL="342900" lvl="0" indent="-342900" algn="l" rtl="0">
              <a:spcBef>
                <a:spcPts val="280"/>
              </a:spcBef>
              <a:spcAft>
                <a:spcPts val="0"/>
              </a:spcAft>
              <a:buClr>
                <a:schemeClr val="lt1"/>
              </a:buClr>
              <a:buSzPts val="1400"/>
              <a:buNone/>
            </a:pPr>
            <a:r>
              <a:rPr lang="en-US" sz="1500" dirty="0"/>
              <a:t>https://www.flickr.com/photos/paullew/8539356086/ - Fr Lawrence Lew</a:t>
            </a:r>
            <a:endParaRPr sz="1500" dirty="0"/>
          </a:p>
          <a:p>
            <a:pPr marL="342900" lvl="0" indent="-342900" algn="l" rtl="0">
              <a:spcBef>
                <a:spcPts val="280"/>
              </a:spcBef>
              <a:spcAft>
                <a:spcPts val="0"/>
              </a:spcAft>
              <a:buClr>
                <a:schemeClr val="lt1"/>
              </a:buClr>
              <a:buSzPts val="1400"/>
              <a:buNone/>
            </a:pPr>
            <a:r>
              <a:rPr lang="en-US" sz="1500" dirty="0"/>
              <a:t>https://commons.m.wikimedia.org/wiki/File:Inmigrantes_2.JPG</a:t>
            </a:r>
            <a:endParaRPr sz="1500" dirty="0"/>
          </a:p>
          <a:p>
            <a:pPr marL="342900" lvl="0" indent="-342900" algn="l" rtl="0">
              <a:spcBef>
                <a:spcPts val="280"/>
              </a:spcBef>
              <a:spcAft>
                <a:spcPts val="0"/>
              </a:spcAft>
              <a:buClr>
                <a:schemeClr val="lt1"/>
              </a:buClr>
              <a:buSzPts val="1400"/>
              <a:buNone/>
            </a:pPr>
            <a:r>
              <a:rPr lang="en-US" sz="1500" dirty="0"/>
              <a:t>https://commons.wikimedia.org/wiki/File:L%C3%A1nyok,_madarakkal_(Michnay_Andrea),_2018_Oroszl%C3%A1ny.jpg</a:t>
            </a:r>
            <a:endParaRPr sz="1500" dirty="0"/>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dirty="0"/>
          </a:p>
          <a:p>
            <a:pPr marL="342900" lvl="0" indent="-273050" algn="l" rtl="0">
              <a:spcBef>
                <a:spcPts val="220"/>
              </a:spcBef>
              <a:spcAft>
                <a:spcPts val="0"/>
              </a:spcAft>
              <a:buClr>
                <a:schemeClr val="lt1"/>
              </a:buClr>
              <a:buSzPts val="1100"/>
              <a:buNone/>
            </a:pPr>
            <a:endParaRPr sz="1100"/>
          </a:p>
          <a:p>
            <a:pPr marL="342900" lvl="0" indent="-266700" algn="l" rtl="0">
              <a:spcBef>
                <a:spcPts val="240"/>
              </a:spcBef>
              <a:spcAft>
                <a:spcPts val="0"/>
              </a:spcAft>
              <a:buClr>
                <a:schemeClr val="lt1"/>
              </a:buClr>
              <a:buSzPts val="1200"/>
              <a:buNone/>
            </a:pPr>
            <a:endParaRPr sz="1200"/>
          </a:p>
          <a:p>
            <a:pPr marL="342900" lvl="0" indent="-266700" algn="l" rtl="0">
              <a:spcBef>
                <a:spcPts val="240"/>
              </a:spcBef>
              <a:spcAft>
                <a:spcPts val="0"/>
              </a:spcAft>
              <a:buClr>
                <a:schemeClr val="lt1"/>
              </a:buClr>
              <a:buSzPts val="1200"/>
              <a:buNone/>
            </a:pP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p:nvPr/>
        </p:nvSpPr>
        <p:spPr>
          <a:xfrm>
            <a:off x="2057400" y="64770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Naomi Entreats Ruth to Return to Her Home  --  Jacob Pynas, Dutch, before 1650 </a:t>
            </a:r>
            <a:endParaRPr sz="1600">
              <a:solidFill>
                <a:srgbClr val="F2F2F2"/>
              </a:solidFill>
              <a:latin typeface="Calibri"/>
              <a:ea typeface="Calibri"/>
              <a:cs typeface="Calibri"/>
              <a:sym typeface="Calibri"/>
            </a:endParaRPr>
          </a:p>
        </p:txBody>
      </p:sp>
      <p:pic>
        <p:nvPicPr>
          <p:cNvPr id="103" name="Google Shape;103;p3"/>
          <p:cNvPicPr preferRelativeResize="0"/>
          <p:nvPr/>
        </p:nvPicPr>
        <p:blipFill rotWithShape="1">
          <a:blip r:embed="rId3">
            <a:alphaModFix/>
          </a:blip>
          <a:srcRect/>
          <a:stretch/>
        </p:blipFill>
        <p:spPr>
          <a:xfrm>
            <a:off x="1981200" y="10886"/>
            <a:ext cx="8583725" cy="635061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p:nvPr/>
        </p:nvSpPr>
        <p:spPr>
          <a:xfrm>
            <a:off x="2857500" y="2114550"/>
            <a:ext cx="6477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Ruth said, "Do not press me to leave you, to turn back from following you!" </a:t>
            </a:r>
            <a:endParaRPr sz="3600" dirty="0">
              <a:solidFill>
                <a:schemeClr val="lt1"/>
              </a:solidFill>
              <a:latin typeface="Calibri"/>
              <a:ea typeface="Calibri"/>
              <a:cs typeface="Calibri"/>
              <a:sym typeface="Calibri"/>
            </a:endParaRPr>
          </a:p>
        </p:txBody>
      </p:sp>
      <p:sp>
        <p:nvSpPr>
          <p:cNvPr id="109" name="Google Shape;109;p4"/>
          <p:cNvSpPr txBox="1"/>
          <p:nvPr/>
        </p:nvSpPr>
        <p:spPr>
          <a:xfrm>
            <a:off x="57912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Ruth 1:16a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p:nvPr/>
        </p:nvSpPr>
        <p:spPr>
          <a:xfrm>
            <a:off x="1714500" y="64770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Naomi and Ruth  --  Jan Victors, Agnes Etherington Art Centre, Kingston, Ontario, CA</a:t>
            </a:r>
            <a:endParaRPr/>
          </a:p>
        </p:txBody>
      </p:sp>
      <p:pic>
        <p:nvPicPr>
          <p:cNvPr id="115" name="Google Shape;115;p5"/>
          <p:cNvPicPr preferRelativeResize="0"/>
          <p:nvPr/>
        </p:nvPicPr>
        <p:blipFill rotWithShape="1">
          <a:blip r:embed="rId3">
            <a:alphaModFix/>
          </a:blip>
          <a:srcRect/>
          <a:stretch/>
        </p:blipFill>
        <p:spPr>
          <a:xfrm>
            <a:off x="2173706" y="1"/>
            <a:ext cx="7844589" cy="631417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p:nvPr/>
        </p:nvSpPr>
        <p:spPr>
          <a:xfrm>
            <a:off x="2476500" y="2125444"/>
            <a:ext cx="7239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"Where you go, I will go; where you lodge, I will lodge; your people shall be my people and your God my God."</a:t>
            </a:r>
            <a:endParaRPr sz="3600" dirty="0">
              <a:solidFill>
                <a:schemeClr val="lt1"/>
              </a:solidFill>
              <a:latin typeface="Calibri"/>
              <a:ea typeface="Calibri"/>
              <a:cs typeface="Calibri"/>
              <a:sym typeface="Calibri"/>
            </a:endParaRPr>
          </a:p>
        </p:txBody>
      </p:sp>
      <p:sp>
        <p:nvSpPr>
          <p:cNvPr id="121" name="Google Shape;121;p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Ruth 1:16b</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1714500" y="58674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Naomi and Ruth from The Story of Ruth  --  John August Swanson, serigraph, 1991</a:t>
            </a:r>
            <a:endParaRPr sz="1600">
              <a:solidFill>
                <a:srgbClr val="F2F2F2"/>
              </a:solidFill>
              <a:latin typeface="Calibri"/>
              <a:ea typeface="Calibri"/>
              <a:cs typeface="Calibri"/>
              <a:sym typeface="Calibri"/>
            </a:endParaRPr>
          </a:p>
        </p:txBody>
      </p:sp>
      <p:pic>
        <p:nvPicPr>
          <p:cNvPr id="127" name="Google Shape;127;p7"/>
          <p:cNvPicPr preferRelativeResize="0"/>
          <p:nvPr/>
        </p:nvPicPr>
        <p:blipFill rotWithShape="1">
          <a:blip r:embed="rId3">
            <a:alphaModFix/>
          </a:blip>
          <a:srcRect/>
          <a:stretch/>
        </p:blipFill>
        <p:spPr>
          <a:xfrm>
            <a:off x="1524000" y="1834538"/>
            <a:ext cx="9144000" cy="31889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3276600" y="19812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watches over the strangers; he upholds the orphan and the widow…</a:t>
            </a:r>
            <a:endParaRPr lang="en-US" sz="3600" dirty="0">
              <a:solidFill>
                <a:schemeClr val="lt1"/>
              </a:solidFill>
              <a:latin typeface="Calibri"/>
              <a:ea typeface="Calibri"/>
              <a:cs typeface="Calibri"/>
            </a:endParaRPr>
          </a:p>
        </p:txBody>
      </p:sp>
      <p:sp>
        <p:nvSpPr>
          <p:cNvPr id="133" name="Google Shape;133;p8"/>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146:9</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4114800" y="6367046"/>
            <a:ext cx="74676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lt1"/>
                </a:solidFill>
                <a:latin typeface="Calibri"/>
                <a:ea typeface="Calibri"/>
                <a:cs typeface="Calibri"/>
                <a:sym typeface="Calibri"/>
              </a:rPr>
              <a:t>The Poor Invited to the Feast  --  JESUS MAFA, Cameroon  </a:t>
            </a:r>
            <a:endParaRPr/>
          </a:p>
        </p:txBody>
      </p:sp>
      <p:pic>
        <p:nvPicPr>
          <p:cNvPr id="139" name="Google Shape;139;p9"/>
          <p:cNvPicPr preferRelativeResize="0"/>
          <p:nvPr/>
        </p:nvPicPr>
        <p:blipFill rotWithShape="1">
          <a:blip r:embed="rId3">
            <a:alphaModFix/>
          </a:blip>
          <a:srcRect/>
          <a:stretch/>
        </p:blipFill>
        <p:spPr>
          <a:xfrm>
            <a:off x="1544268" y="0"/>
            <a:ext cx="9199932" cy="62484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Twenty-Fourth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48</cp:revision>
  <dcterms:created xsi:type="dcterms:W3CDTF">2016-08-31T16:46:43Z</dcterms:created>
  <dcterms:modified xsi:type="dcterms:W3CDTF">2025-10-27T15:16:15Z</dcterms:modified>
</cp:coreProperties>
</file>