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9" roundtripDataSignature="AMtx7mgUKep7S49lJy2PMiBrhuz1Bx4+H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FA68B3B-01DE-4E0D-A01B-B5BAFF21438B}" v="120" dt="2025-10-27T17:02:09.7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30" Type="http://schemas.openxmlformats.org/officeDocument/2006/relationships/presProps" Target="presProps.xml"/><Relationship Id="rId35"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BFA68B3B-01DE-4E0D-A01B-B5BAFF21438B}"/>
    <pc:docChg chg="modSld">
      <pc:chgData name="Allison Blackwell" userId="7Y4zoj1sqs5H+IG1uY71RyUTFRj8vI3Lj7CrwoODLF4=" providerId="None" clId="Web-{BFA68B3B-01DE-4E0D-A01B-B5BAFF21438B}" dt="2025-10-27T17:02:09.544" v="58" actId="20577"/>
      <pc:docMkLst>
        <pc:docMk/>
      </pc:docMkLst>
      <pc:sldChg chg="modSp">
        <pc:chgData name="Allison Blackwell" userId="7Y4zoj1sqs5H+IG1uY71RyUTFRj8vI3Lj7CrwoODLF4=" providerId="None" clId="Web-{BFA68B3B-01DE-4E0D-A01B-B5BAFF21438B}" dt="2025-10-27T16:56:09.458" v="10" actId="20577"/>
        <pc:sldMkLst>
          <pc:docMk/>
          <pc:sldMk cId="0" sldId="257"/>
        </pc:sldMkLst>
        <pc:spChg chg="mod">
          <ac:chgData name="Allison Blackwell" userId="7Y4zoj1sqs5H+IG1uY71RyUTFRj8vI3Lj7CrwoODLF4=" providerId="None" clId="Web-{BFA68B3B-01DE-4E0D-A01B-B5BAFF21438B}" dt="2025-10-27T16:56:09.458" v="10" actId="20577"/>
          <ac:spMkLst>
            <pc:docMk/>
            <pc:sldMk cId="0" sldId="257"/>
            <ac:spMk id="95" creationId="{00000000-0000-0000-0000-000000000000}"/>
          </ac:spMkLst>
        </pc:spChg>
      </pc:sldChg>
      <pc:sldChg chg="modSp">
        <pc:chgData name="Allison Blackwell" userId="7Y4zoj1sqs5H+IG1uY71RyUTFRj8vI3Lj7CrwoODLF4=" providerId="None" clId="Web-{BFA68B3B-01DE-4E0D-A01B-B5BAFF21438B}" dt="2025-10-27T16:56:51.661" v="17" actId="20577"/>
        <pc:sldMkLst>
          <pc:docMk/>
          <pc:sldMk cId="0" sldId="259"/>
        </pc:sldMkLst>
        <pc:spChg chg="mod">
          <ac:chgData name="Allison Blackwell" userId="7Y4zoj1sqs5H+IG1uY71RyUTFRj8vI3Lj7CrwoODLF4=" providerId="None" clId="Web-{BFA68B3B-01DE-4E0D-A01B-B5BAFF21438B}" dt="2025-10-27T16:56:51.661" v="17" actId="20577"/>
          <ac:spMkLst>
            <pc:docMk/>
            <pc:sldMk cId="0" sldId="259"/>
            <ac:spMk id="107" creationId="{00000000-0000-0000-0000-000000000000}"/>
          </ac:spMkLst>
        </pc:spChg>
      </pc:sldChg>
      <pc:sldChg chg="modSp">
        <pc:chgData name="Allison Blackwell" userId="7Y4zoj1sqs5H+IG1uY71RyUTFRj8vI3Lj7CrwoODLF4=" providerId="None" clId="Web-{BFA68B3B-01DE-4E0D-A01B-B5BAFF21438B}" dt="2025-10-27T16:57:20.974" v="18" actId="20577"/>
        <pc:sldMkLst>
          <pc:docMk/>
          <pc:sldMk cId="0" sldId="261"/>
        </pc:sldMkLst>
        <pc:spChg chg="mod">
          <ac:chgData name="Allison Blackwell" userId="7Y4zoj1sqs5H+IG1uY71RyUTFRj8vI3Lj7CrwoODLF4=" providerId="None" clId="Web-{BFA68B3B-01DE-4E0D-A01B-B5BAFF21438B}" dt="2025-10-27T16:57:20.974" v="18" actId="20577"/>
          <ac:spMkLst>
            <pc:docMk/>
            <pc:sldMk cId="0" sldId="261"/>
            <ac:spMk id="119" creationId="{00000000-0000-0000-0000-000000000000}"/>
          </ac:spMkLst>
        </pc:spChg>
      </pc:sldChg>
      <pc:sldChg chg="modSp">
        <pc:chgData name="Allison Blackwell" userId="7Y4zoj1sqs5H+IG1uY71RyUTFRj8vI3Lj7CrwoODLF4=" providerId="None" clId="Web-{BFA68B3B-01DE-4E0D-A01B-B5BAFF21438B}" dt="2025-10-27T16:59:17.449" v="20" actId="20577"/>
        <pc:sldMkLst>
          <pc:docMk/>
          <pc:sldMk cId="0" sldId="263"/>
        </pc:sldMkLst>
        <pc:spChg chg="mod">
          <ac:chgData name="Allison Blackwell" userId="7Y4zoj1sqs5H+IG1uY71RyUTFRj8vI3Lj7CrwoODLF4=" providerId="None" clId="Web-{BFA68B3B-01DE-4E0D-A01B-B5BAFF21438B}" dt="2025-10-27T16:59:17.449" v="20" actId="20577"/>
          <ac:spMkLst>
            <pc:docMk/>
            <pc:sldMk cId="0" sldId="263"/>
            <ac:spMk id="131" creationId="{00000000-0000-0000-0000-000000000000}"/>
          </ac:spMkLst>
        </pc:spChg>
      </pc:sldChg>
      <pc:sldChg chg="modSp">
        <pc:chgData name="Allison Blackwell" userId="7Y4zoj1sqs5H+IG1uY71RyUTFRj8vI3Lj7CrwoODLF4=" providerId="None" clId="Web-{BFA68B3B-01DE-4E0D-A01B-B5BAFF21438B}" dt="2025-10-27T16:59:53.152" v="24" actId="20577"/>
        <pc:sldMkLst>
          <pc:docMk/>
          <pc:sldMk cId="0" sldId="265"/>
        </pc:sldMkLst>
        <pc:spChg chg="mod">
          <ac:chgData name="Allison Blackwell" userId="7Y4zoj1sqs5H+IG1uY71RyUTFRj8vI3Lj7CrwoODLF4=" providerId="None" clId="Web-{BFA68B3B-01DE-4E0D-A01B-B5BAFF21438B}" dt="2025-10-27T16:59:53.152" v="24" actId="20577"/>
          <ac:spMkLst>
            <pc:docMk/>
            <pc:sldMk cId="0" sldId="265"/>
            <ac:spMk id="143" creationId="{00000000-0000-0000-0000-000000000000}"/>
          </ac:spMkLst>
        </pc:spChg>
      </pc:sldChg>
      <pc:sldChg chg="modSp">
        <pc:chgData name="Allison Blackwell" userId="7Y4zoj1sqs5H+IG1uY71RyUTFRj8vI3Lj7CrwoODLF4=" providerId="None" clId="Web-{BFA68B3B-01DE-4E0D-A01B-B5BAFF21438B}" dt="2025-10-27T17:00:31.731" v="36" actId="20577"/>
        <pc:sldMkLst>
          <pc:docMk/>
          <pc:sldMk cId="0" sldId="267"/>
        </pc:sldMkLst>
        <pc:spChg chg="mod">
          <ac:chgData name="Allison Blackwell" userId="7Y4zoj1sqs5H+IG1uY71RyUTFRj8vI3Lj7CrwoODLF4=" providerId="None" clId="Web-{BFA68B3B-01DE-4E0D-A01B-B5BAFF21438B}" dt="2025-10-27T17:00:31.731" v="36" actId="20577"/>
          <ac:spMkLst>
            <pc:docMk/>
            <pc:sldMk cId="0" sldId="267"/>
            <ac:spMk id="155" creationId="{00000000-0000-0000-0000-000000000000}"/>
          </ac:spMkLst>
        </pc:spChg>
      </pc:sldChg>
      <pc:sldChg chg="modSp">
        <pc:chgData name="Allison Blackwell" userId="7Y4zoj1sqs5H+IG1uY71RyUTFRj8vI3Lj7CrwoODLF4=" providerId="None" clId="Web-{BFA68B3B-01DE-4E0D-A01B-B5BAFF21438B}" dt="2025-10-27T17:01:19.216" v="48" actId="20577"/>
        <pc:sldMkLst>
          <pc:docMk/>
          <pc:sldMk cId="0" sldId="269"/>
        </pc:sldMkLst>
        <pc:spChg chg="mod">
          <ac:chgData name="Allison Blackwell" userId="7Y4zoj1sqs5H+IG1uY71RyUTFRj8vI3Lj7CrwoODLF4=" providerId="None" clId="Web-{BFA68B3B-01DE-4E0D-A01B-B5BAFF21438B}" dt="2025-10-27T17:01:19.216" v="48" actId="20577"/>
          <ac:spMkLst>
            <pc:docMk/>
            <pc:sldMk cId="0" sldId="269"/>
            <ac:spMk id="168" creationId="{00000000-0000-0000-0000-000000000000}"/>
          </ac:spMkLst>
        </pc:spChg>
      </pc:sldChg>
      <pc:sldChg chg="modSp">
        <pc:chgData name="Allison Blackwell" userId="7Y4zoj1sqs5H+IG1uY71RyUTFRj8vI3Lj7CrwoODLF4=" providerId="None" clId="Web-{BFA68B3B-01DE-4E0D-A01B-B5BAFF21438B}" dt="2025-10-27T17:01:51.138" v="56" actId="20577"/>
        <pc:sldMkLst>
          <pc:docMk/>
          <pc:sldMk cId="0" sldId="271"/>
        </pc:sldMkLst>
        <pc:spChg chg="mod">
          <ac:chgData name="Allison Blackwell" userId="7Y4zoj1sqs5H+IG1uY71RyUTFRj8vI3Lj7CrwoODLF4=" providerId="None" clId="Web-{BFA68B3B-01DE-4E0D-A01B-B5BAFF21438B}" dt="2025-10-27T17:01:51.138" v="56" actId="20577"/>
          <ac:spMkLst>
            <pc:docMk/>
            <pc:sldMk cId="0" sldId="271"/>
            <ac:spMk id="180" creationId="{00000000-0000-0000-0000-000000000000}"/>
          </ac:spMkLst>
        </pc:spChg>
      </pc:sldChg>
      <pc:sldChg chg="modSp">
        <pc:chgData name="Allison Blackwell" userId="7Y4zoj1sqs5H+IG1uY71RyUTFRj8vI3Lj7CrwoODLF4=" providerId="None" clId="Web-{BFA68B3B-01DE-4E0D-A01B-B5BAFF21438B}" dt="2025-10-27T17:02:09.544" v="58" actId="20577"/>
        <pc:sldMkLst>
          <pc:docMk/>
          <pc:sldMk cId="0" sldId="276"/>
        </pc:sldMkLst>
        <pc:spChg chg="mod">
          <ac:chgData name="Allison Blackwell" userId="7Y4zoj1sqs5H+IG1uY71RyUTFRj8vI3Lj7CrwoODLF4=" providerId="None" clId="Web-{BFA68B3B-01DE-4E0D-A01B-B5BAFF21438B}" dt="2025-10-27T17:02:09.544" v="58" actId="20577"/>
          <ac:spMkLst>
            <pc:docMk/>
            <pc:sldMk cId="0" sldId="276"/>
            <ac:spMk id="211"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 name="Google Shape;159;p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160" name="Google Shape;160;p1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 name="Google Shape;166;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 name="Google Shape;172;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8" name="Google Shape;178;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4" name="Google Shape;184;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0" name="Google Shape;190;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7" name="Google Shape;197;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3" name="Google Shape;203;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9" name="Google Shape;209;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5" name="Google Shape;215;p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216" name="Google Shape;216;p2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2" name="Google Shape;222;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5"/>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5"/>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2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4"/>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4"/>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5"/>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5"/>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7"/>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7"/>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28"/>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8"/>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2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29"/>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29"/>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0"/>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30"/>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30"/>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30"/>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2"/>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2"/>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2"/>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3"/>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3"/>
          <p:cNvSpPr>
            <a:spLocks noGrp="1"/>
          </p:cNvSpPr>
          <p:nvPr>
            <p:ph type="pic" idx="2"/>
          </p:nvPr>
        </p:nvSpPr>
        <p:spPr>
          <a:xfrm>
            <a:off x="2389717" y="612775"/>
            <a:ext cx="7315200" cy="4114800"/>
          </a:xfrm>
          <a:prstGeom prst="rect">
            <a:avLst/>
          </a:prstGeom>
          <a:noFill/>
          <a:ln>
            <a:noFill/>
          </a:ln>
        </p:spPr>
      </p:sp>
      <p:sp>
        <p:nvSpPr>
          <p:cNvPr id="68" name="Google Shape;68;p33"/>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4"/>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4"/>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823587" y="560541"/>
            <a:ext cx="10868415" cy="16986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8000"/>
              <a:buFont typeface="Calibri"/>
              <a:buNone/>
            </a:pPr>
            <a:r>
              <a:rPr lang="en-US" sz="8000"/>
              <a:t>Twenty-Second Sunday </a:t>
            </a:r>
            <a:br>
              <a:rPr lang="en-US" sz="8000"/>
            </a:br>
            <a:r>
              <a:rPr lang="en-US" sz="8000"/>
              <a:t>after Pentecost</a:t>
            </a:r>
            <a:endParaRPr/>
          </a:p>
        </p:txBody>
      </p:sp>
      <p:sp>
        <p:nvSpPr>
          <p:cNvPr id="89" name="Google Shape;89;p1"/>
          <p:cNvSpPr txBox="1">
            <a:spLocks noGrp="1"/>
          </p:cNvSpPr>
          <p:nvPr>
            <p:ph type="subTitle" idx="1"/>
          </p:nvPr>
        </p:nvSpPr>
        <p:spPr>
          <a:xfrm>
            <a:off x="2895600" y="37338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B</a:t>
            </a:r>
            <a:endParaRPr/>
          </a:p>
        </p:txBody>
      </p:sp>
      <p:sp>
        <p:nvSpPr>
          <p:cNvPr id="90" name="Google Shape;90;p1"/>
          <p:cNvSpPr/>
          <p:nvPr/>
        </p:nvSpPr>
        <p:spPr>
          <a:xfrm>
            <a:off x="1981200" y="5473006"/>
            <a:ext cx="8305800" cy="1384995"/>
          </a:xfrm>
          <a:prstGeom prst="rect">
            <a:avLst/>
          </a:prstGeom>
          <a:solidFill>
            <a:srgbClr val="654C3B">
              <a:alpha val="74901"/>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Job 38:1-7, (34-41) and Psalm 104:1-9, 24, 35c</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Isaiah 53:4-12 and Psalm 91:9-16  •  Hebrews 5:1-10  Mark 10:35-45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0"/>
          <p:cNvSpPr/>
          <p:nvPr/>
        </p:nvSpPr>
        <p:spPr>
          <a:xfrm>
            <a:off x="2819400" y="2133600"/>
            <a:ext cx="6934200" cy="17542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But Jesus said to them, "You do not know what you are asking. Are you able to drink the cup that I drink…?"</a:t>
            </a:r>
            <a:endParaRPr sz="3600" dirty="0">
              <a:solidFill>
                <a:schemeClr val="lt1"/>
              </a:solidFill>
              <a:latin typeface="Calibri"/>
              <a:ea typeface="Calibri"/>
              <a:cs typeface="Calibri"/>
              <a:sym typeface="Calibri"/>
            </a:endParaRPr>
          </a:p>
        </p:txBody>
      </p:sp>
      <p:sp>
        <p:nvSpPr>
          <p:cNvPr id="144" name="Google Shape;144;p10"/>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10:38a</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1"/>
          <p:cNvSpPr txBox="1"/>
          <p:nvPr/>
        </p:nvSpPr>
        <p:spPr>
          <a:xfrm>
            <a:off x="1752600" y="6443246"/>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Gethsemane Chapel  --  Coventry Cathedral, Coventry, England</a:t>
            </a:r>
            <a:endParaRPr sz="1600">
              <a:solidFill>
                <a:srgbClr val="F2F2F2"/>
              </a:solidFill>
              <a:latin typeface="Calibri"/>
              <a:ea typeface="Calibri"/>
              <a:cs typeface="Calibri"/>
              <a:sym typeface="Calibri"/>
            </a:endParaRPr>
          </a:p>
        </p:txBody>
      </p:sp>
      <p:pic>
        <p:nvPicPr>
          <p:cNvPr id="150" name="Google Shape;150;p11"/>
          <p:cNvPicPr preferRelativeResize="0"/>
          <p:nvPr/>
        </p:nvPicPr>
        <p:blipFill rotWithShape="1">
          <a:blip r:embed="rId3">
            <a:alphaModFix/>
          </a:blip>
          <a:srcRect/>
          <a:stretch/>
        </p:blipFill>
        <p:spPr>
          <a:xfrm>
            <a:off x="2209800" y="247650"/>
            <a:ext cx="7899400" cy="59245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2"/>
          <p:cNvSpPr/>
          <p:nvPr/>
        </p:nvSpPr>
        <p:spPr>
          <a:xfrm>
            <a:off x="2895600" y="1524000"/>
            <a:ext cx="67818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They replied, "We are able." Then Jesus said to them, "…to sit at my right hand…is not mine to appoint, but it is for those for whom it has been prepared."</a:t>
            </a:r>
            <a:endParaRPr sz="3600" dirty="0">
              <a:solidFill>
                <a:schemeClr val="lt1"/>
              </a:solidFill>
              <a:latin typeface="Calibri"/>
              <a:ea typeface="Calibri"/>
              <a:cs typeface="Calibri"/>
              <a:sym typeface="Calibri"/>
            </a:endParaRPr>
          </a:p>
        </p:txBody>
      </p:sp>
      <p:sp>
        <p:nvSpPr>
          <p:cNvPr id="156" name="Google Shape;156;p12"/>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10:39a, 40</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3"/>
          <p:cNvSpPr txBox="1"/>
          <p:nvPr/>
        </p:nvSpPr>
        <p:spPr>
          <a:xfrm>
            <a:off x="2133600" y="6367046"/>
            <a:ext cx="79248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Christ and the Samaritan Woman  --  JESUS MAFA, Cameroon</a:t>
            </a:r>
            <a:endParaRPr/>
          </a:p>
        </p:txBody>
      </p:sp>
      <p:pic>
        <p:nvPicPr>
          <p:cNvPr id="163" name="Google Shape;163;p13"/>
          <p:cNvPicPr preferRelativeResize="0"/>
          <p:nvPr/>
        </p:nvPicPr>
        <p:blipFill rotWithShape="1">
          <a:blip r:embed="rId3">
            <a:alphaModFix/>
          </a:blip>
          <a:srcRect/>
          <a:stretch/>
        </p:blipFill>
        <p:spPr>
          <a:xfrm>
            <a:off x="1524000" y="152401"/>
            <a:ext cx="9144000" cy="6059087"/>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14"/>
          <p:cNvSpPr/>
          <p:nvPr/>
        </p:nvSpPr>
        <p:spPr>
          <a:xfrm>
            <a:off x="2971800" y="1752600"/>
            <a:ext cx="7086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...Jesus…said to them, "You know...the gentiles…their rulers lord it over them, and their great ones are tyrants over them."</a:t>
            </a:r>
            <a:endParaRPr sz="3600" dirty="0">
              <a:solidFill>
                <a:schemeClr val="lt1"/>
              </a:solidFill>
              <a:latin typeface="Calibri"/>
              <a:ea typeface="Calibri"/>
              <a:cs typeface="Calibri"/>
              <a:sym typeface="Calibri"/>
            </a:endParaRPr>
          </a:p>
        </p:txBody>
      </p:sp>
      <p:sp>
        <p:nvSpPr>
          <p:cNvPr id="169" name="Google Shape;169;p14"/>
          <p:cNvSpPr txBox="1"/>
          <p:nvPr/>
        </p:nvSpPr>
        <p:spPr>
          <a:xfrm>
            <a:off x="5791200" y="4800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10:42ac</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15"/>
          <p:cNvSpPr txBox="1"/>
          <p:nvPr/>
        </p:nvSpPr>
        <p:spPr>
          <a:xfrm>
            <a:off x="1866900" y="6367046"/>
            <a:ext cx="86487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Caligula  --  Reconstruction with original color, Istanbul Archaeological Museum, Istanbul, Turkey</a:t>
            </a:r>
            <a:endParaRPr/>
          </a:p>
        </p:txBody>
      </p:sp>
      <p:pic>
        <p:nvPicPr>
          <p:cNvPr id="175" name="Google Shape;175;p15"/>
          <p:cNvPicPr preferRelativeResize="0"/>
          <p:nvPr/>
        </p:nvPicPr>
        <p:blipFill rotWithShape="1">
          <a:blip r:embed="rId3">
            <a:alphaModFix/>
          </a:blip>
          <a:srcRect/>
          <a:stretch/>
        </p:blipFill>
        <p:spPr>
          <a:xfrm>
            <a:off x="2438400" y="152400"/>
            <a:ext cx="7391400" cy="59436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16"/>
          <p:cNvSpPr/>
          <p:nvPr/>
        </p:nvSpPr>
        <p:spPr>
          <a:xfrm>
            <a:off x="2971800" y="1981200"/>
            <a:ext cx="6705600" cy="230828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"But it is not so among you; instead, whoever wishes to become great among you must be your servant..."</a:t>
            </a:r>
            <a:endParaRPr dirty="0">
              <a:solidFill>
                <a:schemeClr val="lt1"/>
              </a:solidFill>
            </a:endParaRPr>
          </a:p>
        </p:txBody>
      </p:sp>
      <p:sp>
        <p:nvSpPr>
          <p:cNvPr id="181" name="Google Shape;181;p16"/>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10:43</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17"/>
          <p:cNvSpPr txBox="1"/>
          <p:nvPr/>
        </p:nvSpPr>
        <p:spPr>
          <a:xfrm>
            <a:off x="1752600" y="6324600"/>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Christ Washing the Disciples' Feet  --  John August Swanson, serigraph, 1999</a:t>
            </a:r>
            <a:endParaRPr sz="1600">
              <a:solidFill>
                <a:srgbClr val="F2F2F2"/>
              </a:solidFill>
              <a:latin typeface="Calibri"/>
              <a:ea typeface="Calibri"/>
              <a:cs typeface="Calibri"/>
              <a:sym typeface="Calibri"/>
            </a:endParaRPr>
          </a:p>
        </p:txBody>
      </p:sp>
      <p:pic>
        <p:nvPicPr>
          <p:cNvPr id="187" name="Google Shape;187;p17"/>
          <p:cNvPicPr preferRelativeResize="0"/>
          <p:nvPr/>
        </p:nvPicPr>
        <p:blipFill rotWithShape="1">
          <a:blip r:embed="rId3">
            <a:alphaModFix/>
          </a:blip>
          <a:srcRect/>
          <a:stretch/>
        </p:blipFill>
        <p:spPr>
          <a:xfrm>
            <a:off x="2514600" y="304800"/>
            <a:ext cx="7239000" cy="5791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8"/>
          <p:cNvSpPr/>
          <p:nvPr/>
        </p:nvSpPr>
        <p:spPr>
          <a:xfrm>
            <a:off x="2895600" y="2286001"/>
            <a:ext cx="69342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 </a:t>
            </a:r>
            <a:endParaRPr sz="3600">
              <a:solidFill>
                <a:schemeClr val="lt1"/>
              </a:solidFill>
              <a:latin typeface="Calibri"/>
              <a:ea typeface="Calibri"/>
              <a:cs typeface="Calibri"/>
              <a:sym typeface="Calibri"/>
            </a:endParaRPr>
          </a:p>
        </p:txBody>
      </p:sp>
      <p:sp>
        <p:nvSpPr>
          <p:cNvPr id="193" name="Google Shape;193;p18"/>
          <p:cNvSpPr txBox="1"/>
          <p:nvPr/>
        </p:nvSpPr>
        <p:spPr>
          <a:xfrm>
            <a:off x="1905000" y="5334001"/>
            <a:ext cx="1600200" cy="116955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Jesus Washes His Disciples' Feet</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Victoria Falls, Zambia</a:t>
            </a:r>
            <a:endParaRPr/>
          </a:p>
        </p:txBody>
      </p:sp>
      <p:pic>
        <p:nvPicPr>
          <p:cNvPr id="194" name="Google Shape;194;p18"/>
          <p:cNvPicPr preferRelativeResize="0"/>
          <p:nvPr/>
        </p:nvPicPr>
        <p:blipFill rotWithShape="1">
          <a:blip r:embed="rId3">
            <a:alphaModFix/>
          </a:blip>
          <a:srcRect/>
          <a:stretch/>
        </p:blipFill>
        <p:spPr>
          <a:xfrm>
            <a:off x="3810000" y="368596"/>
            <a:ext cx="6858000" cy="612080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19"/>
          <p:cNvSpPr txBox="1"/>
          <p:nvPr/>
        </p:nvSpPr>
        <p:spPr>
          <a:xfrm>
            <a:off x="1752600" y="6324600"/>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Christ Washing the Disciples' Feet  --  David Paynter, Trinity College Chapel, Kandy, Sri Lanka</a:t>
            </a:r>
            <a:endParaRPr sz="1600">
              <a:solidFill>
                <a:srgbClr val="F2F2F2"/>
              </a:solidFill>
              <a:latin typeface="Calibri"/>
              <a:ea typeface="Calibri"/>
              <a:cs typeface="Calibri"/>
              <a:sym typeface="Calibri"/>
            </a:endParaRPr>
          </a:p>
        </p:txBody>
      </p:sp>
      <p:pic>
        <p:nvPicPr>
          <p:cNvPr id="200" name="Google Shape;200;p19"/>
          <p:cNvPicPr preferRelativeResize="0"/>
          <p:nvPr/>
        </p:nvPicPr>
        <p:blipFill rotWithShape="1">
          <a:blip r:embed="rId3">
            <a:alphaModFix/>
          </a:blip>
          <a:srcRect/>
          <a:stretch/>
        </p:blipFill>
        <p:spPr>
          <a:xfrm>
            <a:off x="2057400" y="0"/>
            <a:ext cx="8434638" cy="61526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2743200" y="1944469"/>
            <a:ext cx="7467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0" i="0" u="none" strike="noStrike" cap="none" dirty="0">
                <a:solidFill>
                  <a:schemeClr val="lt1"/>
                </a:solidFill>
                <a:latin typeface="Calibri"/>
                <a:ea typeface="Calibri"/>
                <a:cs typeface="Calibri"/>
                <a:sym typeface="Calibri"/>
              </a:rPr>
              <a:t>Then the L</a:t>
            </a:r>
            <a:r>
              <a:rPr lang="en-US" sz="2800" b="0" i="0" u="none" strike="noStrike" cap="none" dirty="0">
                <a:solidFill>
                  <a:schemeClr val="lt1"/>
                </a:solidFill>
                <a:latin typeface="Calibri"/>
                <a:ea typeface="Calibri"/>
                <a:cs typeface="Calibri"/>
                <a:sym typeface="Calibri"/>
              </a:rPr>
              <a:t>ORD</a:t>
            </a:r>
            <a:r>
              <a:rPr lang="en-US" sz="3600" b="0" i="0" u="none" strike="noStrike" cap="none" dirty="0">
                <a:solidFill>
                  <a:schemeClr val="lt1"/>
                </a:solidFill>
                <a:latin typeface="Calibri"/>
                <a:ea typeface="Calibri"/>
                <a:cs typeface="Calibri"/>
                <a:sym typeface="Calibri"/>
              </a:rPr>
              <a:t> answered Job</a:t>
            </a:r>
            <a:r>
              <a:rPr lang="en-US" sz="3600" dirty="0">
                <a:solidFill>
                  <a:schemeClr val="lt1"/>
                </a:solidFill>
                <a:latin typeface="Calibri"/>
                <a:ea typeface="Calibri"/>
                <a:cs typeface="Calibri"/>
                <a:sym typeface="Calibri"/>
              </a:rPr>
              <a:t>…:</a:t>
            </a:r>
            <a:r>
              <a:rPr lang="en-US" sz="3600" b="0" i="0" u="none" strike="noStrike" cap="none" dirty="0">
                <a:solidFill>
                  <a:schemeClr val="lt1"/>
                </a:solidFill>
                <a:latin typeface="Calibri"/>
                <a:ea typeface="Calibri"/>
                <a:cs typeface="Calibri"/>
                <a:sym typeface="Calibri"/>
              </a:rPr>
              <a:t> </a:t>
            </a:r>
            <a:endParaRPr dirty="0">
              <a:solidFill>
                <a:schemeClr val="lt1"/>
              </a:solidFill>
            </a:endParaRPr>
          </a:p>
          <a:p>
            <a:pPr marL="0" marR="0" lvl="0" indent="0" algn="l" rtl="0">
              <a:spcBef>
                <a:spcPts val="0"/>
              </a:spcBef>
              <a:spcAft>
                <a:spcPts val="0"/>
              </a:spcAft>
              <a:buNone/>
            </a:pPr>
            <a:r>
              <a:rPr lang="en-US" sz="3600" dirty="0">
                <a:solidFill>
                  <a:schemeClr val="lt1"/>
                </a:solidFill>
                <a:latin typeface="Calibri"/>
                <a:ea typeface="Calibri"/>
                <a:cs typeface="Calibri"/>
                <a:sym typeface="Calibri"/>
              </a:rPr>
              <a:t>"Who has the wisdom to number the clouds? Or who can tilt the waterskins of the heavens…?"</a:t>
            </a:r>
            <a:endParaRPr sz="3600" dirty="0">
              <a:solidFill>
                <a:schemeClr val="lt1"/>
              </a:solidFill>
              <a:latin typeface="Calibri"/>
              <a:ea typeface="Calibri"/>
              <a:cs typeface="Calibri"/>
              <a:sym typeface="Calibri"/>
            </a:endParaRPr>
          </a:p>
        </p:txBody>
      </p:sp>
      <p:sp>
        <p:nvSpPr>
          <p:cNvPr id="96" name="Google Shape;96;p2"/>
          <p:cNvSpPr txBox="1"/>
          <p:nvPr/>
        </p:nvSpPr>
        <p:spPr>
          <a:xfrm>
            <a:off x="6019800" y="4800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Job 38:1a, 37</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20"/>
          <p:cNvSpPr txBox="1"/>
          <p:nvPr/>
        </p:nvSpPr>
        <p:spPr>
          <a:xfrm>
            <a:off x="1752600" y="6324600"/>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Christ Washes the Disciples' Feet  --  Ford Madox Brown, Tate Britain, London, England</a:t>
            </a:r>
            <a:endParaRPr sz="1600">
              <a:solidFill>
                <a:srgbClr val="F2F2F2"/>
              </a:solidFill>
              <a:latin typeface="Calibri"/>
              <a:ea typeface="Calibri"/>
              <a:cs typeface="Calibri"/>
              <a:sym typeface="Calibri"/>
            </a:endParaRPr>
          </a:p>
        </p:txBody>
      </p:sp>
      <p:pic>
        <p:nvPicPr>
          <p:cNvPr id="206" name="Google Shape;206;p20"/>
          <p:cNvPicPr preferRelativeResize="0"/>
          <p:nvPr/>
        </p:nvPicPr>
        <p:blipFill rotWithShape="1">
          <a:blip r:embed="rId3">
            <a:alphaModFix/>
          </a:blip>
          <a:srcRect/>
          <a:stretch/>
        </p:blipFill>
        <p:spPr>
          <a:xfrm>
            <a:off x="2743200" y="251996"/>
            <a:ext cx="6825114" cy="5844004"/>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21"/>
          <p:cNvSpPr/>
          <p:nvPr/>
        </p:nvSpPr>
        <p:spPr>
          <a:xfrm>
            <a:off x="2819400" y="2057400"/>
            <a:ext cx="73152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"For the Son of Man came not to be served but to serve and to give his life a ransom for many."</a:t>
            </a:r>
            <a:endParaRPr sz="3600" dirty="0">
              <a:solidFill>
                <a:schemeClr val="lt1"/>
              </a:solidFill>
              <a:latin typeface="Calibri"/>
              <a:ea typeface="Calibri"/>
              <a:cs typeface="Calibri"/>
              <a:sym typeface="Calibri"/>
            </a:endParaRPr>
          </a:p>
        </p:txBody>
      </p:sp>
      <p:sp>
        <p:nvSpPr>
          <p:cNvPr id="212" name="Google Shape;212;p21"/>
          <p:cNvSpPr txBox="1"/>
          <p:nvPr/>
        </p:nvSpPr>
        <p:spPr>
          <a:xfrm>
            <a:off x="5715000" y="4191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10:45</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22"/>
          <p:cNvSpPr txBox="1"/>
          <p:nvPr/>
        </p:nvSpPr>
        <p:spPr>
          <a:xfrm>
            <a:off x="1752600" y="6443246"/>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Crucifix  --  before 1810, Sanctuario de Chimayo, Chimayo, NM</a:t>
            </a:r>
            <a:endParaRPr sz="1600">
              <a:solidFill>
                <a:srgbClr val="F2F2F2"/>
              </a:solidFill>
              <a:latin typeface="Calibri"/>
              <a:ea typeface="Calibri"/>
              <a:cs typeface="Calibri"/>
              <a:sym typeface="Calibri"/>
            </a:endParaRPr>
          </a:p>
        </p:txBody>
      </p:sp>
      <p:pic>
        <p:nvPicPr>
          <p:cNvPr id="219" name="Google Shape;219;p22"/>
          <p:cNvPicPr preferRelativeResize="0"/>
          <p:nvPr/>
        </p:nvPicPr>
        <p:blipFill rotWithShape="1">
          <a:blip r:embed="rId3">
            <a:alphaModFix/>
          </a:blip>
          <a:srcRect/>
          <a:stretch/>
        </p:blipFill>
        <p:spPr>
          <a:xfrm>
            <a:off x="1905000" y="38100"/>
            <a:ext cx="8382000" cy="62865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23"/>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25" name="Google Shape;225;p23"/>
          <p:cNvSpPr txBox="1">
            <a:spLocks noGrp="1"/>
          </p:cNvSpPr>
          <p:nvPr>
            <p:ph type="body" idx="1"/>
          </p:nvPr>
        </p:nvSpPr>
        <p:spPr>
          <a:xfrm>
            <a:off x="1676400" y="685800"/>
            <a:ext cx="8991600" cy="50292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500" dirty="0"/>
              <a:t>New Revised Standard Version Updated Edition Bible, copyright 2022, Division of Christian Education of the National Council of the Churches of Christ in the United States of America. Used by permission. All rights reserved.</a:t>
            </a:r>
          </a:p>
          <a:p>
            <a:pPr marL="342900">
              <a:spcBef>
                <a:spcPts val="0"/>
              </a:spcBef>
              <a:buSzPts val="1400"/>
              <a:buNone/>
            </a:pPr>
            <a:endParaRPr lang="en-US" sz="1500" dirty="0"/>
          </a:p>
          <a:p>
            <a:pPr marL="342900" lvl="0" indent="-342900" algn="l" rtl="0">
              <a:spcBef>
                <a:spcPts val="280"/>
              </a:spcBef>
              <a:spcAft>
                <a:spcPts val="0"/>
              </a:spcAft>
              <a:buClr>
                <a:schemeClr val="lt1"/>
              </a:buClr>
              <a:buSzPts val="1400"/>
              <a:buNone/>
            </a:pPr>
            <a:r>
              <a:rPr lang="en-US" sz="1500" dirty="0"/>
              <a:t>https://commons.wikimedia.org/wiki/File:Claude_Monet_-_Rain,_%C3%89tretat_-_NG.M.00368_-_National_Museum_of_Art,_Architecture_and_Design.jpg</a:t>
            </a:r>
            <a:endParaRPr sz="1500"/>
          </a:p>
          <a:p>
            <a:pPr marL="342900" lvl="0" indent="-342900" algn="l" rtl="0">
              <a:spcBef>
                <a:spcPts val="280"/>
              </a:spcBef>
              <a:spcAft>
                <a:spcPts val="0"/>
              </a:spcAft>
              <a:buClr>
                <a:schemeClr val="lt1"/>
              </a:buClr>
              <a:buSzPts val="1400"/>
              <a:buNone/>
            </a:pPr>
            <a:r>
              <a:rPr lang="en-US" sz="1500" dirty="0"/>
              <a:t>https://commons.wikimedia.org/wiki/File:Vincent_van_Gogh_-_The_sheep-shearer_(after_Millet)_-_Google_Art_Project.jpg</a:t>
            </a:r>
            <a:endParaRPr sz="1500"/>
          </a:p>
          <a:p>
            <a:pPr marL="342900" lvl="0" indent="-342900" algn="l" rtl="0">
              <a:spcBef>
                <a:spcPts val="280"/>
              </a:spcBef>
              <a:spcAft>
                <a:spcPts val="0"/>
              </a:spcAft>
              <a:buClr>
                <a:schemeClr val="lt1"/>
              </a:buClr>
              <a:buSzPts val="1400"/>
              <a:buNone/>
            </a:pPr>
            <a:r>
              <a:rPr lang="en-US" sz="1500" dirty="0"/>
              <a:t>https://commons.wikimedia.org/wiki/File:John_C._Dollman_-_The_immigrants%27_ship_-_Google_Art_Project.jpg</a:t>
            </a:r>
            <a:endParaRPr sz="1500"/>
          </a:p>
          <a:p>
            <a:pPr marL="342900" lvl="0" indent="-342900" algn="l" rtl="0">
              <a:spcBef>
                <a:spcPts val="280"/>
              </a:spcBef>
              <a:spcAft>
                <a:spcPts val="0"/>
              </a:spcAft>
              <a:buClr>
                <a:schemeClr val="lt1"/>
              </a:buClr>
              <a:buSzPts val="1400"/>
              <a:buNone/>
            </a:pPr>
            <a:r>
              <a:rPr lang="en-US" sz="1500" dirty="0"/>
              <a:t>http://diglib.library.vanderbilt.edu/act-imagelink.pl?RC=48282https://commons.wikimedia.org/wiki/File:Adam_de_Coster_-_The_Denial_of_Saint_Peter.jpg</a:t>
            </a:r>
            <a:endParaRPr sz="1500"/>
          </a:p>
          <a:p>
            <a:pPr marL="342900" lvl="0" indent="-342900" algn="l" rtl="0">
              <a:spcBef>
                <a:spcPts val="280"/>
              </a:spcBef>
              <a:spcAft>
                <a:spcPts val="0"/>
              </a:spcAft>
              <a:buClr>
                <a:schemeClr val="lt1"/>
              </a:buClr>
              <a:buSzPts val="1400"/>
              <a:buNone/>
            </a:pPr>
            <a:r>
              <a:rPr lang="en-US" sz="1500" dirty="0"/>
              <a:t>http://www.flickr.com/photos/roel1943/6794790893</a:t>
            </a:r>
            <a:endParaRPr sz="1500"/>
          </a:p>
          <a:p>
            <a:pPr marL="342900" lvl="0" indent="-342900" algn="l" rtl="0">
              <a:spcBef>
                <a:spcPts val="280"/>
              </a:spcBef>
              <a:spcAft>
                <a:spcPts val="0"/>
              </a:spcAft>
              <a:buClr>
                <a:schemeClr val="lt1"/>
              </a:buClr>
              <a:buSzPts val="1400"/>
              <a:buNone/>
            </a:pPr>
            <a:r>
              <a:rPr lang="en-US" sz="1500" dirty="0"/>
              <a:t>https://commons.wikimedia.org/wiki/File:Istanbul_-_Museo_archeologico_-_Mostra_sul_colore_nell%27antichit%C3%93_12_-_Foto_G._Dall%27Orto_28-5-2006.jpg</a:t>
            </a:r>
            <a:endParaRPr sz="1500"/>
          </a:p>
          <a:p>
            <a:pPr marL="342900" lvl="0" indent="-342900" algn="l" rtl="0">
              <a:spcBef>
                <a:spcPts val="280"/>
              </a:spcBef>
              <a:spcAft>
                <a:spcPts val="0"/>
              </a:spcAft>
              <a:buClr>
                <a:schemeClr val="lt1"/>
              </a:buClr>
              <a:buSzPts val="1400"/>
              <a:buNone/>
            </a:pPr>
            <a:r>
              <a:rPr lang="en-US" sz="1500" dirty="0"/>
              <a:t>www.JohnAugustSwanson.com, Copyright 1999 by John August Swanson – with permission</a:t>
            </a:r>
            <a:endParaRPr sz="1500"/>
          </a:p>
          <a:p>
            <a:pPr marL="342900" lvl="0" indent="-342900" algn="l" rtl="0">
              <a:spcBef>
                <a:spcPts val="280"/>
              </a:spcBef>
              <a:spcAft>
                <a:spcPts val="0"/>
              </a:spcAft>
              <a:buClr>
                <a:schemeClr val="lt1"/>
              </a:buClr>
              <a:buSzPts val="1400"/>
              <a:buNone/>
            </a:pPr>
            <a:r>
              <a:rPr lang="en-US" sz="1500" dirty="0"/>
              <a:t>http://www.flickr.com/photos/toddhiestand/2628057856/</a:t>
            </a:r>
            <a:endParaRPr sz="1500"/>
          </a:p>
          <a:p>
            <a:pPr marL="342900" lvl="0" indent="-342900" algn="l" rtl="0">
              <a:spcBef>
                <a:spcPts val="280"/>
              </a:spcBef>
              <a:spcAft>
                <a:spcPts val="0"/>
              </a:spcAft>
              <a:buClr>
                <a:schemeClr val="lt1"/>
              </a:buClr>
              <a:buSzPts val="1400"/>
              <a:buNone/>
            </a:pPr>
            <a:r>
              <a:rPr lang="en-US" sz="1500" dirty="0"/>
              <a:t>https://commons.wikimedia.org/wiki/File:Trinity_College_Chapel_Mural_(2).jpg</a:t>
            </a:r>
            <a:endParaRPr sz="1500"/>
          </a:p>
          <a:p>
            <a:pPr marL="342900" lvl="0" indent="-342900" algn="l" rtl="0">
              <a:spcBef>
                <a:spcPts val="280"/>
              </a:spcBef>
              <a:spcAft>
                <a:spcPts val="0"/>
              </a:spcAft>
              <a:buClr>
                <a:schemeClr val="lt1"/>
              </a:buClr>
              <a:buSzPts val="1400"/>
              <a:buNone/>
            </a:pPr>
            <a:r>
              <a:rPr lang="en-US" sz="1500" dirty="0"/>
              <a:t>https://www.flickr.com/photos/dora-alis/20804083349 - Dora Alis</a:t>
            </a:r>
            <a:endParaRPr sz="1500"/>
          </a:p>
          <a:p>
            <a:pPr marL="342900" lvl="0" indent="-342900" algn="l" rtl="0">
              <a:spcBef>
                <a:spcPts val="280"/>
              </a:spcBef>
              <a:spcAft>
                <a:spcPts val="0"/>
              </a:spcAft>
              <a:buClr>
                <a:schemeClr val="lt1"/>
              </a:buClr>
              <a:buSzPts val="1400"/>
              <a:buNone/>
            </a:pPr>
            <a:r>
              <a:rPr lang="en-US" sz="1500" dirty="0"/>
              <a:t>http://www.flickr.com/photos/santafesweets/2386475728/</a:t>
            </a:r>
            <a:endParaRPr sz="1500"/>
          </a:p>
          <a:p>
            <a:pPr marL="342900">
              <a:spcBef>
                <a:spcPts val="280"/>
              </a:spcBef>
              <a:buSzPts val="1400"/>
              <a:buNone/>
            </a:pPr>
            <a:endParaRPr lang="en-US" sz="1500" dirty="0"/>
          </a:p>
          <a:p>
            <a:pPr marL="342900" lvl="0" indent="-342900" algn="l" rtl="0">
              <a:spcBef>
                <a:spcPts val="280"/>
              </a:spcBef>
              <a:spcAft>
                <a:spcPts val="0"/>
              </a:spcAft>
              <a:buClr>
                <a:schemeClr val="lt1"/>
              </a:buClr>
              <a:buSzPts val="1400"/>
              <a:buNone/>
            </a:pPr>
            <a:r>
              <a:rPr lang="en-US" sz="1500" dirty="0"/>
              <a:t>Additional descriptions can be found at the Art in the Christian Tradition image library, a service of the Vanderbilt Divinity Library, http://diglib.library.vanderbilt.edu/.  All images available via Creative Commons 3.0 License.</a:t>
            </a:r>
            <a:endParaRPr sz="1500" dirty="0"/>
          </a:p>
          <a:p>
            <a:pPr marL="342900" lvl="0" indent="-266700" algn="l" rtl="0">
              <a:spcBef>
                <a:spcPts val="240"/>
              </a:spcBef>
              <a:spcAft>
                <a:spcPts val="0"/>
              </a:spcAft>
              <a:buClr>
                <a:schemeClr val="lt1"/>
              </a:buClr>
              <a:buSzPts val="1200"/>
              <a:buNone/>
            </a:pPr>
            <a:endParaRPr sz="1200"/>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pic>
        <p:nvPicPr>
          <p:cNvPr id="101" name="Google Shape;101;p3"/>
          <p:cNvPicPr preferRelativeResize="0"/>
          <p:nvPr/>
        </p:nvPicPr>
        <p:blipFill rotWithShape="1">
          <a:blip r:embed="rId3">
            <a:alphaModFix/>
          </a:blip>
          <a:srcRect/>
          <a:stretch/>
        </p:blipFill>
        <p:spPr>
          <a:xfrm>
            <a:off x="2438400" y="1"/>
            <a:ext cx="7620000" cy="6311266"/>
          </a:xfrm>
          <a:prstGeom prst="rect">
            <a:avLst/>
          </a:prstGeom>
          <a:noFill/>
          <a:ln>
            <a:noFill/>
          </a:ln>
        </p:spPr>
      </p:pic>
      <p:sp>
        <p:nvSpPr>
          <p:cNvPr id="102" name="Google Shape;102;p3"/>
          <p:cNvSpPr txBox="1"/>
          <p:nvPr/>
        </p:nvSpPr>
        <p:spPr>
          <a:xfrm>
            <a:off x="4038600" y="6474023"/>
            <a:ext cx="731520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lt1"/>
                </a:solidFill>
                <a:latin typeface="Calibri"/>
                <a:ea typeface="Calibri"/>
                <a:cs typeface="Calibri"/>
                <a:sym typeface="Calibri"/>
              </a:rPr>
              <a:t>Rain, Étretat  --  Claude Monet, National Gallery, Oslo Norway</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p:nvPr/>
        </p:nvSpPr>
        <p:spPr>
          <a:xfrm>
            <a:off x="2895600" y="1676400"/>
            <a:ext cx="7010400" cy="230828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He was oppressed…yet he did not open his mouth; like a lamb that is led to the slaughter and like a sheep that before its shearers is silent...</a:t>
            </a:r>
            <a:endParaRPr sz="3600" dirty="0">
              <a:solidFill>
                <a:schemeClr val="lt1"/>
              </a:solidFill>
              <a:latin typeface="Calibri"/>
              <a:ea typeface="Calibri"/>
              <a:cs typeface="Calibri"/>
              <a:sym typeface="Calibri"/>
            </a:endParaRPr>
          </a:p>
        </p:txBody>
      </p:sp>
      <p:sp>
        <p:nvSpPr>
          <p:cNvPr id="108" name="Google Shape;108;p4"/>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Isaiah 53:7ac</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5"/>
          <p:cNvSpPr txBox="1"/>
          <p:nvPr/>
        </p:nvSpPr>
        <p:spPr>
          <a:xfrm>
            <a:off x="1752600" y="5486400"/>
            <a:ext cx="3098260" cy="116955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The Sheep-Shearer</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Vincent van Gogh</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Van Gogh Museum</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Amsterdam, Netherlands</a:t>
            </a:r>
            <a:endParaRPr/>
          </a:p>
        </p:txBody>
      </p:sp>
      <p:pic>
        <p:nvPicPr>
          <p:cNvPr id="114" name="Google Shape;114;p5"/>
          <p:cNvPicPr preferRelativeResize="0"/>
          <p:nvPr/>
        </p:nvPicPr>
        <p:blipFill rotWithShape="1">
          <a:blip r:embed="rId3">
            <a:alphaModFix/>
          </a:blip>
          <a:srcRect/>
          <a:stretch/>
        </p:blipFill>
        <p:spPr>
          <a:xfrm>
            <a:off x="4744680" y="0"/>
            <a:ext cx="4885110" cy="6858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p:nvPr/>
        </p:nvSpPr>
        <p:spPr>
          <a:xfrm>
            <a:off x="3200401" y="2057400"/>
            <a:ext cx="6881191"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When they call to me, </a:t>
            </a:r>
            <a:endParaRPr dirty="0">
              <a:solidFill>
                <a:schemeClr val="lt1"/>
              </a:solidFill>
            </a:endParaRPr>
          </a:p>
          <a:p>
            <a:pPr marL="0" marR="0" lvl="0" indent="0" algn="l" rtl="0">
              <a:spcBef>
                <a:spcPts val="0"/>
              </a:spcBef>
              <a:spcAft>
                <a:spcPts val="0"/>
              </a:spcAft>
              <a:buNone/>
            </a:pPr>
            <a:r>
              <a:rPr lang="en-US" sz="3600" dirty="0">
                <a:solidFill>
                  <a:schemeClr val="lt1"/>
                </a:solidFill>
                <a:latin typeface="Calibri"/>
                <a:ea typeface="Calibri"/>
                <a:cs typeface="Calibri"/>
                <a:sym typeface="Calibri"/>
              </a:rPr>
              <a:t>I will answer them; </a:t>
            </a:r>
            <a:endParaRPr dirty="0">
              <a:solidFill>
                <a:schemeClr val="lt1"/>
              </a:solidFill>
            </a:endParaRPr>
          </a:p>
          <a:p>
            <a:pPr marL="0" marR="0" lvl="0" indent="0" algn="l" rtl="0">
              <a:spcBef>
                <a:spcPts val="0"/>
              </a:spcBef>
              <a:spcAft>
                <a:spcPts val="0"/>
              </a:spcAft>
              <a:buNone/>
            </a:pPr>
            <a:r>
              <a:rPr lang="en-US" sz="3600" dirty="0">
                <a:solidFill>
                  <a:schemeClr val="lt1"/>
                </a:solidFill>
                <a:latin typeface="Calibri"/>
                <a:ea typeface="Calibri"/>
                <a:cs typeface="Calibri"/>
                <a:sym typeface="Calibri"/>
              </a:rPr>
              <a:t>I will be with them in trouble…</a:t>
            </a:r>
            <a:endParaRPr sz="3600" dirty="0">
              <a:solidFill>
                <a:schemeClr val="lt1"/>
              </a:solidFill>
              <a:latin typeface="Calibri"/>
              <a:ea typeface="Calibri"/>
              <a:cs typeface="Calibri"/>
              <a:sym typeface="Calibri"/>
            </a:endParaRPr>
          </a:p>
        </p:txBody>
      </p:sp>
      <p:sp>
        <p:nvSpPr>
          <p:cNvPr id="120" name="Google Shape;120;p6"/>
          <p:cNvSpPr txBox="1"/>
          <p:nvPr/>
        </p:nvSpPr>
        <p:spPr>
          <a:xfrm>
            <a:off x="60960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91:15a</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txBox="1"/>
          <p:nvPr/>
        </p:nvSpPr>
        <p:spPr>
          <a:xfrm>
            <a:off x="1752600" y="6443246"/>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The Immigrant's Ship  --  John C. Dollman, Art Gallery of South Australia,  Adelaide, Australia</a:t>
            </a:r>
            <a:endParaRPr sz="1600">
              <a:solidFill>
                <a:srgbClr val="F2F2F2"/>
              </a:solidFill>
              <a:latin typeface="Calibri"/>
              <a:ea typeface="Calibri"/>
              <a:cs typeface="Calibri"/>
              <a:sym typeface="Calibri"/>
            </a:endParaRPr>
          </a:p>
        </p:txBody>
      </p:sp>
      <p:pic>
        <p:nvPicPr>
          <p:cNvPr id="126" name="Google Shape;126;p7"/>
          <p:cNvPicPr preferRelativeResize="0"/>
          <p:nvPr/>
        </p:nvPicPr>
        <p:blipFill rotWithShape="1">
          <a:blip r:embed="rId3">
            <a:alphaModFix/>
          </a:blip>
          <a:srcRect/>
          <a:stretch/>
        </p:blipFill>
        <p:spPr>
          <a:xfrm>
            <a:off x="1524000" y="1"/>
            <a:ext cx="9144000" cy="6281797"/>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8"/>
          <p:cNvSpPr/>
          <p:nvPr/>
        </p:nvSpPr>
        <p:spPr>
          <a:xfrm>
            <a:off x="2743200" y="1905000"/>
            <a:ext cx="7086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He is able to deal gently with the ignorant and wayward, since he himself is subject to weakness...</a:t>
            </a:r>
            <a:endParaRPr sz="3600" dirty="0">
              <a:solidFill>
                <a:schemeClr val="lt1"/>
              </a:solidFill>
              <a:latin typeface="Calibri"/>
              <a:ea typeface="Calibri"/>
              <a:cs typeface="Calibri"/>
              <a:sym typeface="Calibri"/>
            </a:endParaRPr>
          </a:p>
        </p:txBody>
      </p:sp>
      <p:sp>
        <p:nvSpPr>
          <p:cNvPr id="132" name="Google Shape;132;p8"/>
          <p:cNvSpPr txBox="1"/>
          <p:nvPr/>
        </p:nvSpPr>
        <p:spPr>
          <a:xfrm>
            <a:off x="57912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Hebrews 5:2</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9"/>
          <p:cNvSpPr txBox="1"/>
          <p:nvPr/>
        </p:nvSpPr>
        <p:spPr>
          <a:xfrm>
            <a:off x="1905000" y="6443246"/>
            <a:ext cx="82296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Peter's Denial  --  Adam de Coster</a:t>
            </a:r>
            <a:endParaRPr sz="1600">
              <a:solidFill>
                <a:srgbClr val="F2F2F2"/>
              </a:solidFill>
              <a:latin typeface="Calibri"/>
              <a:ea typeface="Calibri"/>
              <a:cs typeface="Calibri"/>
              <a:sym typeface="Calibri"/>
            </a:endParaRPr>
          </a:p>
        </p:txBody>
      </p:sp>
      <p:pic>
        <p:nvPicPr>
          <p:cNvPr id="138" name="Google Shape;138;p9"/>
          <p:cNvPicPr preferRelativeResize="0"/>
          <p:nvPr/>
        </p:nvPicPr>
        <p:blipFill rotWithShape="1">
          <a:blip r:embed="rId3">
            <a:alphaModFix/>
          </a:blip>
          <a:srcRect/>
          <a:stretch/>
        </p:blipFill>
        <p:spPr>
          <a:xfrm>
            <a:off x="1676400" y="152401"/>
            <a:ext cx="8791060" cy="6192203"/>
          </a:xfrm>
          <a:prstGeom prst="rect">
            <a:avLst/>
          </a:prstGeom>
          <a:noFill/>
          <a:ln>
            <a:noFill/>
          </a:ln>
        </p:spPr>
      </p:pic>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23</Slides>
  <Notes>23</Notes>
  <HiddenSlides>0</HiddenSlide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First Sunday after Christmas Day Year A</vt:lpstr>
      <vt:lpstr>Twenty-Second Sunday  after Pentecost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41</cp:revision>
  <dcterms:created xsi:type="dcterms:W3CDTF">2016-08-31T16:46:43Z</dcterms:created>
  <dcterms:modified xsi:type="dcterms:W3CDTF">2025-10-27T17:02:10Z</dcterms:modified>
</cp:coreProperties>
</file>