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6JIP3CA6sdPtuadizPHNluob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91A588-82BB-4794-A578-63F01002BC00}" v="94" dt="2025-10-27T17:20:13.4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E91A588-82BB-4794-A578-63F01002BC00}"/>
    <pc:docChg chg="modSld">
      <pc:chgData name="Allison Blackwell" userId="7Y4zoj1sqs5H+IG1uY71RyUTFRj8vI3Lj7CrwoODLF4=" providerId="None" clId="Web-{1E91A588-82BB-4794-A578-63F01002BC00}" dt="2025-10-27T17:20:09.405" v="46" actId="20577"/>
      <pc:docMkLst>
        <pc:docMk/>
      </pc:docMkLst>
      <pc:sldChg chg="modSp">
        <pc:chgData name="Allison Blackwell" userId="7Y4zoj1sqs5H+IG1uY71RyUTFRj8vI3Lj7CrwoODLF4=" providerId="None" clId="Web-{1E91A588-82BB-4794-A578-63F01002BC00}" dt="2025-10-27T17:15:44.495" v="6" actId="20577"/>
        <pc:sldMkLst>
          <pc:docMk/>
          <pc:sldMk cId="0" sldId="257"/>
        </pc:sldMkLst>
        <pc:spChg chg="mod">
          <ac:chgData name="Allison Blackwell" userId="7Y4zoj1sqs5H+IG1uY71RyUTFRj8vI3Lj7CrwoODLF4=" providerId="None" clId="Web-{1E91A588-82BB-4794-A578-63F01002BC00}" dt="2025-10-27T17:15:44.495" v="6" actId="20577"/>
          <ac:spMkLst>
            <pc:docMk/>
            <pc:sldMk cId="0" sldId="257"/>
            <ac:spMk id="95" creationId="{00000000-0000-0000-0000-000000000000}"/>
          </ac:spMkLst>
        </pc:spChg>
      </pc:sldChg>
      <pc:sldChg chg="modSp">
        <pc:chgData name="Allison Blackwell" userId="7Y4zoj1sqs5H+IG1uY71RyUTFRj8vI3Lj7CrwoODLF4=" providerId="None" clId="Web-{1E91A588-82BB-4794-A578-63F01002BC00}" dt="2025-10-27T17:16:17.604" v="9" actId="20577"/>
        <pc:sldMkLst>
          <pc:docMk/>
          <pc:sldMk cId="0" sldId="259"/>
        </pc:sldMkLst>
        <pc:spChg chg="mod">
          <ac:chgData name="Allison Blackwell" userId="7Y4zoj1sqs5H+IG1uY71RyUTFRj8vI3Lj7CrwoODLF4=" providerId="None" clId="Web-{1E91A588-82BB-4794-A578-63F01002BC00}" dt="2025-10-27T17:16:17.604" v="9" actId="20577"/>
          <ac:spMkLst>
            <pc:docMk/>
            <pc:sldMk cId="0" sldId="259"/>
            <ac:spMk id="107" creationId="{00000000-0000-0000-0000-000000000000}"/>
          </ac:spMkLst>
        </pc:spChg>
      </pc:sldChg>
      <pc:sldChg chg="modSp">
        <pc:chgData name="Allison Blackwell" userId="7Y4zoj1sqs5H+IG1uY71RyUTFRj8vI3Lj7CrwoODLF4=" providerId="None" clId="Web-{1E91A588-82BB-4794-A578-63F01002BC00}" dt="2025-10-27T17:16:34.355" v="12" actId="20577"/>
        <pc:sldMkLst>
          <pc:docMk/>
          <pc:sldMk cId="0" sldId="261"/>
        </pc:sldMkLst>
        <pc:spChg chg="mod">
          <ac:chgData name="Allison Blackwell" userId="7Y4zoj1sqs5H+IG1uY71RyUTFRj8vI3Lj7CrwoODLF4=" providerId="None" clId="Web-{1E91A588-82BB-4794-A578-63F01002BC00}" dt="2025-10-27T17:16:34.355" v="12" actId="20577"/>
          <ac:spMkLst>
            <pc:docMk/>
            <pc:sldMk cId="0" sldId="261"/>
            <ac:spMk id="119" creationId="{00000000-0000-0000-0000-000000000000}"/>
          </ac:spMkLst>
        </pc:spChg>
      </pc:sldChg>
      <pc:sldChg chg="modSp">
        <pc:chgData name="Allison Blackwell" userId="7Y4zoj1sqs5H+IG1uY71RyUTFRj8vI3Lj7CrwoODLF4=" providerId="None" clId="Web-{1E91A588-82BB-4794-A578-63F01002BC00}" dt="2025-10-27T17:17:03.917" v="15" actId="20577"/>
        <pc:sldMkLst>
          <pc:docMk/>
          <pc:sldMk cId="0" sldId="263"/>
        </pc:sldMkLst>
        <pc:spChg chg="mod">
          <ac:chgData name="Allison Blackwell" userId="7Y4zoj1sqs5H+IG1uY71RyUTFRj8vI3Lj7CrwoODLF4=" providerId="None" clId="Web-{1E91A588-82BB-4794-A578-63F01002BC00}" dt="2025-10-27T17:17:03.917" v="15" actId="20577"/>
          <ac:spMkLst>
            <pc:docMk/>
            <pc:sldMk cId="0" sldId="263"/>
            <ac:spMk id="131" creationId="{00000000-0000-0000-0000-000000000000}"/>
          </ac:spMkLst>
        </pc:spChg>
      </pc:sldChg>
      <pc:sldChg chg="modSp">
        <pc:chgData name="Allison Blackwell" userId="7Y4zoj1sqs5H+IG1uY71RyUTFRj8vI3Lj7CrwoODLF4=" providerId="None" clId="Web-{1E91A588-82BB-4794-A578-63F01002BC00}" dt="2025-10-27T17:17:38.355" v="18" actId="20577"/>
        <pc:sldMkLst>
          <pc:docMk/>
          <pc:sldMk cId="0" sldId="265"/>
        </pc:sldMkLst>
        <pc:spChg chg="mod">
          <ac:chgData name="Allison Blackwell" userId="7Y4zoj1sqs5H+IG1uY71RyUTFRj8vI3Lj7CrwoODLF4=" providerId="None" clId="Web-{1E91A588-82BB-4794-A578-63F01002BC00}" dt="2025-10-27T17:17:38.355" v="18" actId="20577"/>
          <ac:spMkLst>
            <pc:docMk/>
            <pc:sldMk cId="0" sldId="265"/>
            <ac:spMk id="143" creationId="{00000000-0000-0000-0000-000000000000}"/>
          </ac:spMkLst>
        </pc:spChg>
      </pc:sldChg>
      <pc:sldChg chg="modSp">
        <pc:chgData name="Allison Blackwell" userId="7Y4zoj1sqs5H+IG1uY71RyUTFRj8vI3Lj7CrwoODLF4=" providerId="None" clId="Web-{1E91A588-82BB-4794-A578-63F01002BC00}" dt="2025-10-27T17:18:19.652" v="26" actId="20577"/>
        <pc:sldMkLst>
          <pc:docMk/>
          <pc:sldMk cId="0" sldId="267"/>
        </pc:sldMkLst>
        <pc:spChg chg="mod">
          <ac:chgData name="Allison Blackwell" userId="7Y4zoj1sqs5H+IG1uY71RyUTFRj8vI3Lj7CrwoODLF4=" providerId="None" clId="Web-{1E91A588-82BB-4794-A578-63F01002BC00}" dt="2025-10-27T17:18:19.652" v="26" actId="20577"/>
          <ac:spMkLst>
            <pc:docMk/>
            <pc:sldMk cId="0" sldId="267"/>
            <ac:spMk id="156" creationId="{00000000-0000-0000-0000-000000000000}"/>
          </ac:spMkLst>
        </pc:spChg>
      </pc:sldChg>
      <pc:sldChg chg="modSp">
        <pc:chgData name="Allison Blackwell" userId="7Y4zoj1sqs5H+IG1uY71RyUTFRj8vI3Lj7CrwoODLF4=" providerId="None" clId="Web-{1E91A588-82BB-4794-A578-63F01002BC00}" dt="2025-10-27T17:18:39.199" v="27" actId="20577"/>
        <pc:sldMkLst>
          <pc:docMk/>
          <pc:sldMk cId="0" sldId="269"/>
        </pc:sldMkLst>
        <pc:spChg chg="mod">
          <ac:chgData name="Allison Blackwell" userId="7Y4zoj1sqs5H+IG1uY71RyUTFRj8vI3Lj7CrwoODLF4=" providerId="None" clId="Web-{1E91A588-82BB-4794-A578-63F01002BC00}" dt="2025-10-27T17:18:39.199" v="27" actId="20577"/>
          <ac:spMkLst>
            <pc:docMk/>
            <pc:sldMk cId="0" sldId="269"/>
            <ac:spMk id="168" creationId="{00000000-0000-0000-0000-000000000000}"/>
          </ac:spMkLst>
        </pc:spChg>
      </pc:sldChg>
      <pc:sldChg chg="modSp">
        <pc:chgData name="Allison Blackwell" userId="7Y4zoj1sqs5H+IG1uY71RyUTFRj8vI3Lj7CrwoODLF4=" providerId="None" clId="Web-{1E91A588-82BB-4794-A578-63F01002BC00}" dt="2025-10-27T17:19:46.857" v="44" actId="20577"/>
        <pc:sldMkLst>
          <pc:docMk/>
          <pc:sldMk cId="0" sldId="273"/>
        </pc:sldMkLst>
        <pc:spChg chg="mod">
          <ac:chgData name="Allison Blackwell" userId="7Y4zoj1sqs5H+IG1uY71RyUTFRj8vI3Lj7CrwoODLF4=" providerId="None" clId="Web-{1E91A588-82BB-4794-A578-63F01002BC00}" dt="2025-10-27T17:19:46.857" v="44" actId="20577"/>
          <ac:spMkLst>
            <pc:docMk/>
            <pc:sldMk cId="0" sldId="273"/>
            <ac:spMk id="192" creationId="{00000000-0000-0000-0000-000000000000}"/>
          </ac:spMkLst>
        </pc:spChg>
      </pc:sldChg>
      <pc:sldChg chg="modSp">
        <pc:chgData name="Allison Blackwell" userId="7Y4zoj1sqs5H+IG1uY71RyUTFRj8vI3Lj7CrwoODLF4=" providerId="None" clId="Web-{1E91A588-82BB-4794-A578-63F01002BC00}" dt="2025-10-27T17:20:09.405" v="46" actId="20577"/>
        <pc:sldMkLst>
          <pc:docMk/>
          <pc:sldMk cId="0" sldId="277"/>
        </pc:sldMkLst>
        <pc:spChg chg="mod">
          <ac:chgData name="Allison Blackwell" userId="7Y4zoj1sqs5H+IG1uY71RyUTFRj8vI3Lj7CrwoODLF4=" providerId="None" clId="Web-{1E91A588-82BB-4794-A578-63F01002BC00}" dt="2025-10-27T17:20:09.405" v="46" actId="20577"/>
          <ac:spMkLst>
            <pc:docMk/>
            <pc:sldMk cId="0" sldId="277"/>
            <ac:spMk id="2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8" name="Google Shape;148;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0" y="76200"/>
            <a:ext cx="12192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600"/>
              <a:buFont typeface="Calibri"/>
              <a:buNone/>
            </a:pPr>
            <a:r>
              <a:rPr lang="en-US" sz="6600"/>
              <a:t>Twenty-First Sunday </a:t>
            </a:r>
            <a:br>
              <a:rPr lang="en-US" sz="6600"/>
            </a:br>
            <a:r>
              <a:rPr lang="en-US" sz="6600"/>
              <a:t>after Pentecost</a:t>
            </a:r>
            <a:endParaRPr/>
          </a:p>
        </p:txBody>
      </p:sp>
      <p:sp>
        <p:nvSpPr>
          <p:cNvPr id="89" name="Google Shape;89;p1"/>
          <p:cNvSpPr txBox="1">
            <a:spLocks noGrp="1"/>
          </p:cNvSpPr>
          <p:nvPr>
            <p:ph type="subTitle" idx="1"/>
          </p:nvPr>
        </p:nvSpPr>
        <p:spPr>
          <a:xfrm>
            <a:off x="5943600" y="347472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895600" y="5479933"/>
            <a:ext cx="6400800" cy="1384995"/>
          </a:xfrm>
          <a:prstGeom prst="rect">
            <a:avLst/>
          </a:prstGeom>
          <a:solidFill>
            <a:srgbClr val="8C664F">
              <a:alpha val="8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Job 23:1-9, 16-17 and Psalm 22:1-15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Amos 5:6-7, 10-15 and Psalm 90:12-17</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 Hebrews 4:12-16  •  Mark 10:17-31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1752600"/>
            <a:ext cx="693420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As he was setting out on a journey, a man ran up and knelt before him and asked him, "Good Teacher, what must I do to inherit eternal life?"</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7912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10:17</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and the Rich Young Ruler  --  Heinrich Hofman, Riverside Church, New York, NY</a:t>
            </a:r>
            <a:endParaRPr sz="16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2209801" y="55186"/>
            <a:ext cx="7772401" cy="626941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95600" y="1791740"/>
            <a:ext cx="69342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Jesus said to him, "…. You know the commandments…."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said to him, "Teacher, I have kept all these since my youth."</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10:18a, 19a, 20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61722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and the Rich Young Ruler  -- Chinese illustration</a:t>
            </a:r>
            <a:endParaRPr sz="16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4156322" y="476709"/>
            <a:ext cx="3920878" cy="523829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874818" y="2035076"/>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looking at him, loved him and said, "You lack one thing; go, sell what you own, and give the money to the poor…"</a:t>
            </a:r>
            <a:endParaRPr sz="3600" dirty="0">
              <a:solidFill>
                <a:schemeClr val="lt1"/>
              </a:solidFill>
              <a:latin typeface="Calibri"/>
              <a:ea typeface="Calibri"/>
              <a:cs typeface="Calibri"/>
              <a:sym typeface="Calibri"/>
            </a:endParaRPr>
          </a:p>
        </p:txBody>
      </p:sp>
      <p:sp>
        <p:nvSpPr>
          <p:cNvPr id="169" name="Google Shape;169;p14"/>
          <p:cNvSpPr txBox="1"/>
          <p:nvPr/>
        </p:nvSpPr>
        <p:spPr>
          <a:xfrm>
            <a:off x="58674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10:21a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Rich Young Man Went Away Sorrowful  --  James Tissot, Brooklyn Museum, New York, NY</a:t>
            </a:r>
            <a:endParaRPr sz="1600">
              <a:solidFill>
                <a:srgbClr val="F2F2F2"/>
              </a:solidFill>
              <a:latin typeface="Calibri"/>
              <a:ea typeface="Calibri"/>
              <a:cs typeface="Calibri"/>
              <a:sym typeface="Calibri"/>
            </a:endParaRPr>
          </a:p>
        </p:txBody>
      </p:sp>
      <p:pic>
        <p:nvPicPr>
          <p:cNvPr id="175" name="Google Shape;175;p15"/>
          <p:cNvPicPr preferRelativeResize="0"/>
          <p:nvPr/>
        </p:nvPicPr>
        <p:blipFill rotWithShape="1">
          <a:blip r:embed="rId3">
            <a:alphaModFix/>
          </a:blip>
          <a:srcRect/>
          <a:stretch/>
        </p:blipFill>
        <p:spPr>
          <a:xfrm>
            <a:off x="1524001" y="1"/>
            <a:ext cx="9144000" cy="627427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3048000" y="20574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he heard this, he was shocked and went away grieving, for he had many possessions.</a:t>
            </a:r>
            <a:endParaRPr/>
          </a:p>
        </p:txBody>
      </p:sp>
      <p:sp>
        <p:nvSpPr>
          <p:cNvPr id="181" name="Google Shape;181;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10:22</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0960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"For He Had Great Possessions"  --  George Watts, Tate Britain, London, England</a:t>
            </a:r>
            <a:endParaRPr sz="1600">
              <a:solidFill>
                <a:srgbClr val="F2F2F2"/>
              </a:solidFill>
              <a:latin typeface="Calibri"/>
              <a:ea typeface="Calibri"/>
              <a:cs typeface="Calibri"/>
              <a:sym typeface="Calibri"/>
            </a:endParaRPr>
          </a:p>
        </p:txBody>
      </p:sp>
      <p:pic>
        <p:nvPicPr>
          <p:cNvPr id="187" name="Google Shape;187;p17"/>
          <p:cNvPicPr preferRelativeResize="0"/>
          <p:nvPr/>
        </p:nvPicPr>
        <p:blipFill rotWithShape="1">
          <a:blip r:embed="rId3">
            <a:alphaModFix/>
          </a:blip>
          <a:srcRect/>
          <a:stretch/>
        </p:blipFill>
        <p:spPr>
          <a:xfrm>
            <a:off x="2743200" y="533400"/>
            <a:ext cx="6705600" cy="5029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743200" y="1789837"/>
            <a:ext cx="73152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And the disciples were perplexed at these words. … They...said to one another, "Then who can be saved?"</a:t>
            </a:r>
            <a:endParaRPr sz="3600" dirty="0">
              <a:solidFill>
                <a:schemeClr val="lt1"/>
              </a:solidFill>
              <a:latin typeface="Calibri"/>
              <a:ea typeface="Calibri"/>
              <a:cs typeface="Calibri"/>
              <a:sym typeface="Calibri"/>
            </a:endParaRPr>
          </a:p>
        </p:txBody>
      </p:sp>
      <p:sp>
        <p:nvSpPr>
          <p:cNvPr id="193" name="Google Shape;193;p18"/>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10:24a, 26b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6764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Brown Earth Presbyterian Church  --  Grant County, South Dakota</a:t>
            </a:r>
            <a:endParaRPr sz="1600">
              <a:solidFill>
                <a:srgbClr val="F2F2F2"/>
              </a:solidFill>
              <a:latin typeface="Calibri"/>
              <a:ea typeface="Calibri"/>
              <a:cs typeface="Calibri"/>
              <a:sym typeface="Calibri"/>
            </a:endParaRPr>
          </a:p>
        </p:txBody>
      </p:sp>
      <p:pic>
        <p:nvPicPr>
          <p:cNvPr id="199" name="Google Shape;199;p19"/>
          <p:cNvPicPr preferRelativeResize="0"/>
          <p:nvPr/>
        </p:nvPicPr>
        <p:blipFill rotWithShape="1">
          <a:blip r:embed="rId3">
            <a:alphaModFix/>
          </a:blip>
          <a:srcRect/>
          <a:stretch/>
        </p:blipFill>
        <p:spPr>
          <a:xfrm>
            <a:off x="1600200" y="228600"/>
            <a:ext cx="9144000" cy="5791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284"/>
          </a:xfrm>
          <a:prstGeom prst="rect">
            <a:avLst/>
          </a:prstGeom>
          <a:noFill/>
          <a:ln>
            <a:noFill/>
          </a:ln>
        </p:spPr>
        <p:txBody>
          <a:bodyPr spcFirstLastPara="1" wrap="square" lIns="91425" tIns="45700" rIns="91425" bIns="45700" anchor="t" anchorCtr="0">
            <a:spAutoFit/>
          </a:bodyPr>
          <a:lstStyle/>
          <a:p>
            <a:r>
              <a:rPr lang="en-US" sz="3600" b="0" i="0" u="none" strike="noStrike" cap="none" dirty="0">
                <a:solidFill>
                  <a:schemeClr val="lt1"/>
                </a:solidFill>
                <a:latin typeface="Calibri"/>
                <a:ea typeface="Calibri"/>
                <a:cs typeface="Calibri"/>
                <a:sym typeface="Calibri"/>
              </a:rPr>
              <a:t>Then Job answered</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 </a:t>
            </a:r>
            <a:endParaRPr lang="en-US" dirty="0">
              <a:solidFill>
                <a:schemeClr val="lt1"/>
              </a:solidFill>
              <a:ea typeface="Calibri"/>
              <a:sym typeface="Calibri"/>
            </a:endParaRPr>
          </a:p>
          <a:p>
            <a:pPr marL="0" marR="0" lvl="0" indent="0" algn="l">
              <a:spcBef>
                <a:spcPts val="0"/>
              </a:spcBef>
              <a:spcAft>
                <a:spcPts val="0"/>
              </a:spcAft>
              <a:buNone/>
            </a:pPr>
            <a:r>
              <a:rPr lang="en-US" sz="3600" b="0" i="0" u="none" strike="noStrike" cap="none" dirty="0">
                <a:solidFill>
                  <a:schemeClr val="lt1"/>
                </a:solidFill>
                <a:latin typeface="Calibri"/>
                <a:ea typeface="Calibri"/>
                <a:cs typeface="Calibri"/>
                <a:sym typeface="Calibri"/>
              </a:rPr>
              <a:t>If only I could vanish in darkness, and thick darkness would cover my face! </a:t>
            </a:r>
            <a:endParaRPr>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96" name="Google Shape;96;p2"/>
          <p:cNvSpPr txBox="1"/>
          <p:nvPr/>
        </p:nvSpPr>
        <p:spPr>
          <a:xfrm>
            <a:off x="59436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23:1, 17</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819400" y="2168769"/>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looked at them and said, "For mortals it is impossible, but not for God; for God all things are possible." </a:t>
            </a:r>
            <a:endParaRPr sz="3600">
              <a:solidFill>
                <a:schemeClr val="lt1"/>
              </a:solidFill>
              <a:latin typeface="Calibri"/>
              <a:ea typeface="Calibri"/>
              <a:cs typeface="Calibri"/>
              <a:sym typeface="Calibri"/>
            </a:endParaRPr>
          </a:p>
        </p:txBody>
      </p:sp>
      <p:sp>
        <p:nvSpPr>
          <p:cNvPr id="205" name="Google Shape;205;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10:27</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Hand of God with Loaves and Fish  --  United Reformed Church, Brighton, England</a:t>
            </a:r>
            <a:endParaRPr sz="1600">
              <a:solidFill>
                <a:srgbClr val="F2F2F2"/>
              </a:solidFill>
              <a:latin typeface="Calibri"/>
              <a:ea typeface="Calibri"/>
              <a:cs typeface="Calibri"/>
              <a:sym typeface="Calibri"/>
            </a:endParaRPr>
          </a:p>
        </p:txBody>
      </p:sp>
      <p:pic>
        <p:nvPicPr>
          <p:cNvPr id="211" name="Google Shape;211;p21"/>
          <p:cNvPicPr preferRelativeResize="0"/>
          <p:nvPr/>
        </p:nvPicPr>
        <p:blipFill rotWithShape="1">
          <a:blip r:embed="rId3">
            <a:alphaModFix/>
          </a:blip>
          <a:srcRect/>
          <a:stretch/>
        </p:blipFill>
        <p:spPr>
          <a:xfrm>
            <a:off x="2362200" y="304800"/>
            <a:ext cx="7620000" cy="5715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895600" y="23622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"…many who are first will be last, and the last will be first."</a:t>
            </a:r>
            <a:endParaRPr sz="3600" dirty="0">
              <a:solidFill>
                <a:schemeClr val="lt1"/>
              </a:solidFill>
              <a:latin typeface="Calibri"/>
              <a:ea typeface="Calibri"/>
              <a:cs typeface="Calibri"/>
              <a:sym typeface="Calibri"/>
            </a:endParaRPr>
          </a:p>
        </p:txBody>
      </p:sp>
      <p:sp>
        <p:nvSpPr>
          <p:cNvPr id="217" name="Google Shape;217;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10:31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p:nvPr/>
        </p:nvSpPr>
        <p:spPr>
          <a:xfrm>
            <a:off x="17145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Widow's Mite  --  JESUS MAFA, Cameroon</a:t>
            </a:r>
            <a:endParaRPr sz="1600">
              <a:solidFill>
                <a:srgbClr val="F2F2F2"/>
              </a:solidFill>
              <a:latin typeface="Calibri"/>
              <a:ea typeface="Calibri"/>
              <a:cs typeface="Calibri"/>
              <a:sym typeface="Calibri"/>
            </a:endParaRPr>
          </a:p>
        </p:txBody>
      </p:sp>
      <p:pic>
        <p:nvPicPr>
          <p:cNvPr id="223" name="Google Shape;223;p23"/>
          <p:cNvPicPr preferRelativeResize="0"/>
          <p:nvPr/>
        </p:nvPicPr>
        <p:blipFill rotWithShape="1">
          <a:blip r:embed="rId3">
            <a:alphaModFix/>
          </a:blip>
          <a:srcRect/>
          <a:stretch/>
        </p:blipFill>
        <p:spPr>
          <a:xfrm>
            <a:off x="1524000" y="152401"/>
            <a:ext cx="9144000" cy="608216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9" name="Google Shape;229;p24"/>
          <p:cNvSpPr txBox="1">
            <a:spLocks noGrp="1"/>
          </p:cNvSpPr>
          <p:nvPr>
            <p:ph type="body" idx="1"/>
          </p:nvPr>
        </p:nvSpPr>
        <p:spPr>
          <a:xfrm>
            <a:off x="16002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SzPts val="1600"/>
              <a:buNone/>
            </a:pPr>
            <a:endParaRPr lang="en-US" sz="1500" dirty="0"/>
          </a:p>
          <a:p>
            <a:pPr marL="342900" lvl="0" indent="-342900" algn="l" rtl="0">
              <a:spcBef>
                <a:spcPts val="320"/>
              </a:spcBef>
              <a:spcAft>
                <a:spcPts val="0"/>
              </a:spcAft>
              <a:buClr>
                <a:schemeClr val="lt1"/>
              </a:buClr>
              <a:buSzPts val="1600"/>
              <a:buNone/>
            </a:pPr>
            <a:r>
              <a:rPr lang="en-US" sz="1500" dirty="0"/>
              <a:t>https://commons.wikimedia.org/wiki/File:When_you_see_only_the_dark_know_the_light_will_soon_return_-_Flickr_-_brewbooks.jpg</a:t>
            </a:r>
            <a:endParaRPr sz="1500"/>
          </a:p>
          <a:p>
            <a:pPr marL="342900" lvl="0" indent="-342900" algn="l" rtl="0">
              <a:spcBef>
                <a:spcPts val="320"/>
              </a:spcBef>
              <a:spcAft>
                <a:spcPts val="0"/>
              </a:spcAft>
              <a:buClr>
                <a:schemeClr val="lt1"/>
              </a:buClr>
              <a:buSzPts val="1600"/>
              <a:buNone/>
            </a:pPr>
            <a:r>
              <a:rPr lang="en-US" sz="1500" dirty="0"/>
              <a:t>http://commons.wikimedia.org/wiki/File:Near_Buckeye,_Maricopa_County,_Arizona._Migrant_(African-American)_cotton_picker_and_her_baby._-_NARA_-_522540.jpg</a:t>
            </a:r>
            <a:endParaRPr sz="1500"/>
          </a:p>
          <a:p>
            <a:pPr marL="342900" lvl="0" indent="-342900" algn="l" rtl="0">
              <a:spcBef>
                <a:spcPts val="320"/>
              </a:spcBef>
              <a:spcAft>
                <a:spcPts val="0"/>
              </a:spcAft>
              <a:buClr>
                <a:schemeClr val="lt1"/>
              </a:buClr>
              <a:buSzPts val="1600"/>
              <a:buNone/>
            </a:pPr>
            <a:r>
              <a:rPr lang="en-US" sz="1500" dirty="0"/>
              <a:t>http://lcweb2.loc.gov/service/pnp/highsm/02800/02898v.jpg</a:t>
            </a:r>
            <a:endParaRPr sz="1500"/>
          </a:p>
          <a:p>
            <a:pPr marL="342900" lvl="0" indent="-342900" algn="l" rtl="0">
              <a:spcBef>
                <a:spcPts val="320"/>
              </a:spcBef>
              <a:spcAft>
                <a:spcPts val="0"/>
              </a:spcAft>
              <a:buClr>
                <a:schemeClr val="lt1"/>
              </a:buClr>
              <a:buSzPts val="1600"/>
              <a:buNone/>
            </a:pPr>
            <a:r>
              <a:rPr lang="en-US" sz="1500" dirty="0"/>
              <a:t>https://www.flickr.com/photos/denisecarbonell/2106528380/ - Denise Carbonell</a:t>
            </a:r>
            <a:endParaRPr sz="1500"/>
          </a:p>
          <a:p>
            <a:pPr marL="342900" lvl="0" indent="-342900" algn="l" rtl="0">
              <a:spcBef>
                <a:spcPts val="320"/>
              </a:spcBef>
              <a:spcAft>
                <a:spcPts val="0"/>
              </a:spcAft>
              <a:buClr>
                <a:schemeClr val="lt1"/>
              </a:buClr>
              <a:buSzPts val="1600"/>
              <a:buNone/>
            </a:pPr>
            <a:r>
              <a:rPr lang="en-US" sz="1500" dirty="0"/>
              <a:t>https://commons.wikimedia.org/wiki/File:Hoffman-ChristAndTheRichYoungRuler.jpg</a:t>
            </a:r>
            <a:endParaRPr sz="1500"/>
          </a:p>
          <a:p>
            <a:pPr marL="342900" lvl="0" indent="-342900" algn="l" rtl="0">
              <a:spcBef>
                <a:spcPts val="320"/>
              </a:spcBef>
              <a:spcAft>
                <a:spcPts val="0"/>
              </a:spcAft>
              <a:buClr>
                <a:schemeClr val="lt1"/>
              </a:buClr>
              <a:buSzPts val="1600"/>
              <a:buNone/>
            </a:pPr>
            <a:r>
              <a:rPr lang="en-US" sz="1500" dirty="0"/>
              <a:t>https://commons.wikimedia.org/wiki/File:ChineseJesus.jpg</a:t>
            </a:r>
            <a:endParaRPr sz="1500"/>
          </a:p>
          <a:p>
            <a:pPr marL="342900" lvl="0" indent="-342900" algn="l" rtl="0">
              <a:spcBef>
                <a:spcPts val="320"/>
              </a:spcBef>
              <a:spcAft>
                <a:spcPts val="0"/>
              </a:spcAft>
              <a:buClr>
                <a:schemeClr val="lt1"/>
              </a:buClr>
              <a:buSzPts val="1600"/>
              <a:buNone/>
            </a:pPr>
            <a:r>
              <a:rPr lang="en-US" sz="1500" dirty="0"/>
              <a:t>https://commons.wikimedia.org/wiki/File:Brooklyn_Museum_-_The_Rich_Young_Man_Went_Away_Sorrowful_(Le_jeune_homme_riche_s%27en_alla_triste)_-_James_Tissot_-_overall.jpg</a:t>
            </a:r>
            <a:endParaRPr sz="1500"/>
          </a:p>
          <a:p>
            <a:pPr marL="342900" lvl="0" indent="-342900" algn="l" rtl="0">
              <a:spcBef>
                <a:spcPts val="320"/>
              </a:spcBef>
              <a:spcAft>
                <a:spcPts val="0"/>
              </a:spcAft>
              <a:buClr>
                <a:schemeClr val="lt1"/>
              </a:buClr>
              <a:buSzPts val="1600"/>
              <a:buNone/>
            </a:pPr>
            <a:r>
              <a:rPr lang="en-US" sz="1500" dirty="0"/>
              <a:t>https://www.flickr.com/photos/oxfordshire_church_photos/413448324 - Martin Beek</a:t>
            </a:r>
            <a:endParaRPr sz="1500"/>
          </a:p>
          <a:p>
            <a:pPr marL="342900" lvl="0" indent="-342900" algn="l" rtl="0">
              <a:spcBef>
                <a:spcPts val="320"/>
              </a:spcBef>
              <a:spcAft>
                <a:spcPts val="0"/>
              </a:spcAft>
              <a:buClr>
                <a:schemeClr val="lt1"/>
              </a:buClr>
              <a:buSzPts val="1600"/>
              <a:buNone/>
            </a:pPr>
            <a:r>
              <a:rPr lang="en-US" sz="1500" dirty="0"/>
              <a:t>https://commons.wikimedia.org/wiki/File:Frans_Hals_-_De_regentessen_van_het_oudemannenhuis.jpg</a:t>
            </a:r>
            <a:endParaRPr sz="1500"/>
          </a:p>
          <a:p>
            <a:pPr marL="342900" lvl="0" indent="-342900" algn="l" rtl="0">
              <a:spcBef>
                <a:spcPts val="320"/>
              </a:spcBef>
              <a:spcAft>
                <a:spcPts val="0"/>
              </a:spcAft>
              <a:buClr>
                <a:schemeClr val="lt1"/>
              </a:buClr>
              <a:buSzPts val="1600"/>
              <a:buNone/>
            </a:pPr>
            <a:r>
              <a:rPr lang="en-US" sz="1500" dirty="0"/>
              <a:t>https://www.flickr.com/photos/arenamontanus/2313539134 - Anders Sandburg</a:t>
            </a:r>
            <a:endParaRPr sz="1500"/>
          </a:p>
          <a:p>
            <a:pPr marL="342900" lvl="0" indent="-342900" algn="l" rtl="0">
              <a:spcBef>
                <a:spcPts val="320"/>
              </a:spcBef>
              <a:spcAft>
                <a:spcPts val="0"/>
              </a:spcAft>
              <a:buClr>
                <a:schemeClr val="lt1"/>
              </a:buClr>
              <a:buSzPts val="1600"/>
              <a:buNone/>
            </a:pPr>
            <a:r>
              <a:rPr lang="en-US" sz="1500" dirty="0"/>
              <a:t>http://diglib.library.vanderbilt.edu/act-imagelink.pl?RC=48392</a:t>
            </a:r>
            <a:endParaRPr sz="1500"/>
          </a:p>
          <a:p>
            <a:pPr marL="342900">
              <a:spcBef>
                <a:spcPts val="320"/>
              </a:spcBef>
              <a:buSzPts val="1600"/>
              <a:buNone/>
            </a:pPr>
            <a:endParaRPr lang="en-US" sz="1500" dirty="0"/>
          </a:p>
          <a:p>
            <a:pPr marL="342900" lvl="0" indent="-342900" algn="l">
              <a:spcBef>
                <a:spcPts val="320"/>
              </a:spcBef>
              <a:spcAft>
                <a:spcPts val="0"/>
              </a:spcAft>
              <a:buSzPts val="16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019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"When you see only the dark, know the Light will soon return."  --  Building mural, Flagstaff, AZ</a:t>
            </a:r>
            <a:endParaRPr/>
          </a:p>
        </p:txBody>
      </p:sp>
      <p:pic>
        <p:nvPicPr>
          <p:cNvPr id="102" name="Google Shape;102;p3"/>
          <p:cNvPicPr preferRelativeResize="0"/>
          <p:nvPr/>
        </p:nvPicPr>
        <p:blipFill rotWithShape="1">
          <a:blip r:embed="rId3">
            <a:alphaModFix/>
          </a:blip>
          <a:srcRect/>
          <a:stretch/>
        </p:blipFill>
        <p:spPr>
          <a:xfrm>
            <a:off x="1752600" y="1524000"/>
            <a:ext cx="8763000" cy="3886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21336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 my God…. it was you who took me from the womb; you kept me safe on my mother's breast.</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22:2a, 9</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8288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Migrant Cotton-picker and Her Baby  --  Dorothea Lange, National Archives, Washington, DC</a:t>
            </a:r>
            <a:endParaRPr/>
          </a:p>
        </p:txBody>
      </p:sp>
      <p:pic>
        <p:nvPicPr>
          <p:cNvPr id="114" name="Google Shape;114;p5"/>
          <p:cNvPicPr preferRelativeResize="0"/>
          <p:nvPr/>
        </p:nvPicPr>
        <p:blipFill rotWithShape="1">
          <a:blip r:embed="rId3">
            <a:alphaModFix/>
          </a:blip>
          <a:srcRect/>
          <a:stretch/>
        </p:blipFill>
        <p:spPr>
          <a:xfrm>
            <a:off x="2514600" y="171450"/>
            <a:ext cx="7369042" cy="6153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24200" y="2204609"/>
            <a:ext cx="632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Hate evil and love good, and establish justice in the gate...</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Amos 5:15a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Living Word  --  Painting on wood, Manhattan, NY</a:t>
            </a:r>
            <a:endParaRPr sz="16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1981200" y="320040"/>
            <a:ext cx="8571068" cy="56997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Indeed, the word of God is living and active…it is able to judge the thoughts and intentions of the heart.</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4:12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905000" y="5410200"/>
            <a:ext cx="21336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Justice and Child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Symeon Shimin</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Department of Justice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Washington, DC</a:t>
            </a:r>
            <a:endParaRPr sz="16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4419601" y="0"/>
            <a:ext cx="5042647"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Twenty-First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29</cp:revision>
  <dcterms:created xsi:type="dcterms:W3CDTF">2016-08-31T16:46:43Z</dcterms:created>
  <dcterms:modified xsi:type="dcterms:W3CDTF">2025-10-27T17:20:13Z</dcterms:modified>
</cp:coreProperties>
</file>