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8" roundtripDataSignature="AMtx7mheknLdEmiLGhPBpqgKgVDYAx3QE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7A40B2-F17F-4D33-9092-EA8322CD32AB}" v="101" dt="2025-10-27T17:14:50.1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567A40B2-F17F-4D33-9092-EA8322CD32AB}"/>
    <pc:docChg chg="modSld">
      <pc:chgData name="Allison Blackwell" userId="7Y4zoj1sqs5H+IG1uY71RyUTFRj8vI3Lj7CrwoODLF4=" providerId="None" clId="Web-{567A40B2-F17F-4D33-9092-EA8322CD32AB}" dt="2025-10-27T17:14:50.127" v="45" actId="20577"/>
      <pc:docMkLst>
        <pc:docMk/>
      </pc:docMkLst>
      <pc:sldChg chg="modSp">
        <pc:chgData name="Allison Blackwell" userId="7Y4zoj1sqs5H+IG1uY71RyUTFRj8vI3Lj7CrwoODLF4=" providerId="None" clId="Web-{567A40B2-F17F-4D33-9092-EA8322CD32AB}" dt="2025-10-27T17:10:54.907" v="16" actId="20577"/>
        <pc:sldMkLst>
          <pc:docMk/>
          <pc:sldMk cId="0" sldId="257"/>
        </pc:sldMkLst>
        <pc:spChg chg="mod">
          <ac:chgData name="Allison Blackwell" userId="7Y4zoj1sqs5H+IG1uY71RyUTFRj8vI3Lj7CrwoODLF4=" providerId="None" clId="Web-{567A40B2-F17F-4D33-9092-EA8322CD32AB}" dt="2025-10-27T17:10:54.907" v="16" actId="20577"/>
          <ac:spMkLst>
            <pc:docMk/>
            <pc:sldMk cId="0" sldId="257"/>
            <ac:spMk id="95" creationId="{00000000-0000-0000-0000-000000000000}"/>
          </ac:spMkLst>
        </pc:spChg>
      </pc:sldChg>
      <pc:sldChg chg="modSp">
        <pc:chgData name="Allison Blackwell" userId="7Y4zoj1sqs5H+IG1uY71RyUTFRj8vI3Lj7CrwoODLF4=" providerId="None" clId="Web-{567A40B2-F17F-4D33-9092-EA8322CD32AB}" dt="2025-10-27T17:11:32.204" v="23" actId="20577"/>
        <pc:sldMkLst>
          <pc:docMk/>
          <pc:sldMk cId="0" sldId="260"/>
        </pc:sldMkLst>
        <pc:spChg chg="mod">
          <ac:chgData name="Allison Blackwell" userId="7Y4zoj1sqs5H+IG1uY71RyUTFRj8vI3Lj7CrwoODLF4=" providerId="None" clId="Web-{567A40B2-F17F-4D33-9092-EA8322CD32AB}" dt="2025-10-27T17:11:32.204" v="23" actId="20577"/>
          <ac:spMkLst>
            <pc:docMk/>
            <pc:sldMk cId="0" sldId="260"/>
            <ac:spMk id="113" creationId="{00000000-0000-0000-0000-000000000000}"/>
          </ac:spMkLst>
        </pc:spChg>
      </pc:sldChg>
      <pc:sldChg chg="modSp">
        <pc:chgData name="Allison Blackwell" userId="7Y4zoj1sqs5H+IG1uY71RyUTFRj8vI3Lj7CrwoODLF4=" providerId="None" clId="Web-{567A40B2-F17F-4D33-9092-EA8322CD32AB}" dt="2025-10-27T17:12:04.220" v="24" actId="20577"/>
        <pc:sldMkLst>
          <pc:docMk/>
          <pc:sldMk cId="0" sldId="262"/>
        </pc:sldMkLst>
        <pc:spChg chg="mod">
          <ac:chgData name="Allison Blackwell" userId="7Y4zoj1sqs5H+IG1uY71RyUTFRj8vI3Lj7CrwoODLF4=" providerId="None" clId="Web-{567A40B2-F17F-4D33-9092-EA8322CD32AB}" dt="2025-10-27T17:12:04.220" v="24" actId="20577"/>
          <ac:spMkLst>
            <pc:docMk/>
            <pc:sldMk cId="0" sldId="262"/>
            <ac:spMk id="125" creationId="{00000000-0000-0000-0000-000000000000}"/>
          </ac:spMkLst>
        </pc:spChg>
      </pc:sldChg>
      <pc:sldChg chg="modSp">
        <pc:chgData name="Allison Blackwell" userId="7Y4zoj1sqs5H+IG1uY71RyUTFRj8vI3Lj7CrwoODLF4=" providerId="None" clId="Web-{567A40B2-F17F-4D33-9092-EA8322CD32AB}" dt="2025-10-27T17:12:52.814" v="33" actId="20577"/>
        <pc:sldMkLst>
          <pc:docMk/>
          <pc:sldMk cId="0" sldId="264"/>
        </pc:sldMkLst>
        <pc:spChg chg="mod">
          <ac:chgData name="Allison Blackwell" userId="7Y4zoj1sqs5H+IG1uY71RyUTFRj8vI3Lj7CrwoODLF4=" providerId="None" clId="Web-{567A40B2-F17F-4D33-9092-EA8322CD32AB}" dt="2025-10-27T17:12:52.814" v="33" actId="20577"/>
          <ac:spMkLst>
            <pc:docMk/>
            <pc:sldMk cId="0" sldId="264"/>
            <ac:spMk id="137" creationId="{00000000-0000-0000-0000-000000000000}"/>
          </ac:spMkLst>
        </pc:spChg>
      </pc:sldChg>
      <pc:sldChg chg="modSp">
        <pc:chgData name="Allison Blackwell" userId="7Y4zoj1sqs5H+IG1uY71RyUTFRj8vI3Lj7CrwoODLF4=" providerId="None" clId="Web-{567A40B2-F17F-4D33-9092-EA8322CD32AB}" dt="2025-10-27T17:13:30.220" v="37" actId="20577"/>
        <pc:sldMkLst>
          <pc:docMk/>
          <pc:sldMk cId="0" sldId="266"/>
        </pc:sldMkLst>
        <pc:spChg chg="mod">
          <ac:chgData name="Allison Blackwell" userId="7Y4zoj1sqs5H+IG1uY71RyUTFRj8vI3Lj7CrwoODLF4=" providerId="None" clId="Web-{567A40B2-F17F-4D33-9092-EA8322CD32AB}" dt="2025-10-27T17:13:30.220" v="37" actId="20577"/>
          <ac:spMkLst>
            <pc:docMk/>
            <pc:sldMk cId="0" sldId="266"/>
            <ac:spMk id="149" creationId="{00000000-0000-0000-0000-000000000000}"/>
          </ac:spMkLst>
        </pc:spChg>
      </pc:sldChg>
      <pc:sldChg chg="modSp">
        <pc:chgData name="Allison Blackwell" userId="7Y4zoj1sqs5H+IG1uY71RyUTFRj8vI3Lj7CrwoODLF4=" providerId="None" clId="Web-{567A40B2-F17F-4D33-9092-EA8322CD32AB}" dt="2025-10-27T17:13:51.408" v="39" actId="20577"/>
        <pc:sldMkLst>
          <pc:docMk/>
          <pc:sldMk cId="0" sldId="268"/>
        </pc:sldMkLst>
        <pc:spChg chg="mod">
          <ac:chgData name="Allison Blackwell" userId="7Y4zoj1sqs5H+IG1uY71RyUTFRj8vI3Lj7CrwoODLF4=" providerId="None" clId="Web-{567A40B2-F17F-4D33-9092-EA8322CD32AB}" dt="2025-10-27T17:13:51.408" v="39" actId="20577"/>
          <ac:spMkLst>
            <pc:docMk/>
            <pc:sldMk cId="0" sldId="268"/>
            <ac:spMk id="161" creationId="{00000000-0000-0000-0000-000000000000}"/>
          </ac:spMkLst>
        </pc:spChg>
      </pc:sldChg>
      <pc:sldChg chg="modSp">
        <pc:chgData name="Allison Blackwell" userId="7Y4zoj1sqs5H+IG1uY71RyUTFRj8vI3Lj7CrwoODLF4=" providerId="None" clId="Web-{567A40B2-F17F-4D33-9092-EA8322CD32AB}" dt="2025-10-27T17:14:03.970" v="42" actId="20577"/>
        <pc:sldMkLst>
          <pc:docMk/>
          <pc:sldMk cId="0" sldId="270"/>
        </pc:sldMkLst>
        <pc:spChg chg="mod">
          <ac:chgData name="Allison Blackwell" userId="7Y4zoj1sqs5H+IG1uY71RyUTFRj8vI3Lj7CrwoODLF4=" providerId="None" clId="Web-{567A40B2-F17F-4D33-9092-EA8322CD32AB}" dt="2025-10-27T17:14:03.970" v="42" actId="20577"/>
          <ac:spMkLst>
            <pc:docMk/>
            <pc:sldMk cId="0" sldId="270"/>
            <ac:spMk id="173" creationId="{00000000-0000-0000-0000-000000000000}"/>
          </ac:spMkLst>
        </pc:spChg>
      </pc:sldChg>
      <pc:sldChg chg="modSp">
        <pc:chgData name="Allison Blackwell" userId="7Y4zoj1sqs5H+IG1uY71RyUTFRj8vI3Lj7CrwoODLF4=" providerId="None" clId="Web-{567A40B2-F17F-4D33-9092-EA8322CD32AB}" dt="2025-10-27T17:14:18.924" v="43" actId="20577"/>
        <pc:sldMkLst>
          <pc:docMk/>
          <pc:sldMk cId="0" sldId="271"/>
        </pc:sldMkLst>
        <pc:spChg chg="mod">
          <ac:chgData name="Allison Blackwell" userId="7Y4zoj1sqs5H+IG1uY71RyUTFRj8vI3Lj7CrwoODLF4=" providerId="None" clId="Web-{567A40B2-F17F-4D33-9092-EA8322CD32AB}" dt="2025-10-27T17:14:18.924" v="43" actId="20577"/>
          <ac:spMkLst>
            <pc:docMk/>
            <pc:sldMk cId="0" sldId="271"/>
            <ac:spMk id="179" creationId="{00000000-0000-0000-0000-000000000000}"/>
          </ac:spMkLst>
        </pc:spChg>
      </pc:sldChg>
      <pc:sldChg chg="modSp">
        <pc:chgData name="Allison Blackwell" userId="7Y4zoj1sqs5H+IG1uY71RyUTFRj8vI3Lj7CrwoODLF4=" providerId="None" clId="Web-{567A40B2-F17F-4D33-9092-EA8322CD32AB}" dt="2025-10-27T17:14:50.127" v="45" actId="20577"/>
        <pc:sldMkLst>
          <pc:docMk/>
          <pc:sldMk cId="0" sldId="273"/>
        </pc:sldMkLst>
        <pc:spChg chg="mod">
          <ac:chgData name="Allison Blackwell" userId="7Y4zoj1sqs5H+IG1uY71RyUTFRj8vI3Lj7CrwoODLF4=" providerId="None" clId="Web-{567A40B2-F17F-4D33-9092-EA8322CD32AB}" dt="2025-10-27T17:14:50.127" v="45" actId="20577"/>
          <ac:spMkLst>
            <pc:docMk/>
            <pc:sldMk cId="0" sldId="273"/>
            <ac:spMk id="191"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4"/>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4"/>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3"/>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4"/>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4"/>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7"/>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7"/>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8"/>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28"/>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9"/>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29"/>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29"/>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29"/>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1"/>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1"/>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1"/>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2"/>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2"/>
          <p:cNvSpPr>
            <a:spLocks noGrp="1"/>
          </p:cNvSpPr>
          <p:nvPr>
            <p:ph type="pic" idx="2"/>
          </p:nvPr>
        </p:nvSpPr>
        <p:spPr>
          <a:xfrm>
            <a:off x="2389717" y="612775"/>
            <a:ext cx="7315200" cy="4114800"/>
          </a:xfrm>
          <a:prstGeom prst="rect">
            <a:avLst/>
          </a:prstGeom>
          <a:noFill/>
          <a:ln>
            <a:noFill/>
          </a:ln>
        </p:spPr>
      </p:sp>
      <p:sp>
        <p:nvSpPr>
          <p:cNvPr id="68" name="Google Shape;68;p32"/>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3"/>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600200" y="282576"/>
            <a:ext cx="90678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Twentieth Sunday after Pentecost</a:t>
            </a:r>
            <a:endParaRPr/>
          </a:p>
        </p:txBody>
      </p:sp>
      <p:sp>
        <p:nvSpPr>
          <p:cNvPr id="89" name="Google Shape;89;p1"/>
          <p:cNvSpPr txBox="1">
            <a:spLocks noGrp="1"/>
          </p:cNvSpPr>
          <p:nvPr>
            <p:ph type="subTitle" idx="1"/>
          </p:nvPr>
        </p:nvSpPr>
        <p:spPr>
          <a:xfrm>
            <a:off x="2895600" y="4457701"/>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1930940" y="5675294"/>
            <a:ext cx="8153400" cy="954107"/>
          </a:xfrm>
          <a:prstGeom prst="rect">
            <a:avLst/>
          </a:prstGeom>
          <a:solidFill>
            <a:srgbClr val="7F7F7F">
              <a:alpha val="80000"/>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Job 1:1, 2:1-10 and Psalm 26  •  Genesis 2:18-24 and Psalm 8  •  Hebrews 1:1-4, 2:5-12  •  Mark 10:2-16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African-American Children, Portrait  --  1900 Paris Exposition, Library of Congress, Washington, DC</a:t>
            </a:r>
            <a:endParaRPr sz="1800">
              <a:solidFill>
                <a:srgbClr val="F2F2F2"/>
              </a:solidFill>
              <a:latin typeface="Calibri"/>
              <a:ea typeface="Calibri"/>
              <a:cs typeface="Calibri"/>
              <a:sym typeface="Calibri"/>
            </a:endParaRPr>
          </a:p>
        </p:txBody>
      </p:sp>
      <p:pic>
        <p:nvPicPr>
          <p:cNvPr id="144" name="Google Shape;144;p10"/>
          <p:cNvPicPr preferRelativeResize="0"/>
          <p:nvPr/>
        </p:nvPicPr>
        <p:blipFill rotWithShape="1">
          <a:blip r:embed="rId3">
            <a:alphaModFix/>
          </a:blip>
          <a:srcRect/>
          <a:stretch/>
        </p:blipFill>
        <p:spPr>
          <a:xfrm>
            <a:off x="1981200" y="349284"/>
            <a:ext cx="8229600" cy="577184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p:nvPr/>
        </p:nvSpPr>
        <p:spPr>
          <a:xfrm>
            <a:off x="2895600" y="1981200"/>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"What are human beings that you are mindful of them or mortals that you care for them?"</a:t>
            </a:r>
            <a:endParaRPr sz="3600" dirty="0">
              <a:solidFill>
                <a:schemeClr val="lt1"/>
              </a:solidFill>
              <a:latin typeface="Calibri"/>
              <a:ea typeface="Calibri"/>
              <a:cs typeface="Calibri"/>
              <a:sym typeface="Calibri"/>
            </a:endParaRPr>
          </a:p>
        </p:txBody>
      </p:sp>
      <p:sp>
        <p:nvSpPr>
          <p:cNvPr id="150" name="Google Shape;150;p11"/>
          <p:cNvSpPr txBox="1"/>
          <p:nvPr/>
        </p:nvSpPr>
        <p:spPr>
          <a:xfrm>
            <a:off x="58674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Hebrews 2:6b</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txBox="1"/>
          <p:nvPr/>
        </p:nvSpPr>
        <p:spPr>
          <a:xfrm>
            <a:off x="1752600" y="63246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Children's Worship in Manila Slums, Philippines</a:t>
            </a:r>
            <a:endParaRPr sz="1600">
              <a:solidFill>
                <a:srgbClr val="F2F2F2"/>
              </a:solidFill>
              <a:latin typeface="Calibri"/>
              <a:ea typeface="Calibri"/>
              <a:cs typeface="Calibri"/>
              <a:sym typeface="Calibri"/>
            </a:endParaRPr>
          </a:p>
        </p:txBody>
      </p:sp>
      <p:pic>
        <p:nvPicPr>
          <p:cNvPr id="156" name="Google Shape;156;p12"/>
          <p:cNvPicPr preferRelativeResize="0"/>
          <p:nvPr/>
        </p:nvPicPr>
        <p:blipFill rotWithShape="1">
          <a:blip r:embed="rId3">
            <a:alphaModFix/>
          </a:blip>
          <a:srcRect/>
          <a:stretch/>
        </p:blipFill>
        <p:spPr>
          <a:xfrm>
            <a:off x="1905000" y="356984"/>
            <a:ext cx="8496300" cy="566281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p:nvPr/>
        </p:nvSpPr>
        <p:spPr>
          <a:xfrm>
            <a:off x="2895600" y="2057400"/>
            <a:ext cx="6934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People were bringing little children to him in order that he might touch them, and the disciples spoke sternly to them.</a:t>
            </a:r>
            <a:endParaRPr sz="3600" dirty="0">
              <a:solidFill>
                <a:schemeClr val="lt1"/>
              </a:solidFill>
              <a:latin typeface="Calibri"/>
              <a:ea typeface="Calibri"/>
              <a:cs typeface="Calibri"/>
              <a:sym typeface="Calibri"/>
            </a:endParaRPr>
          </a:p>
        </p:txBody>
      </p:sp>
      <p:sp>
        <p:nvSpPr>
          <p:cNvPr id="162" name="Google Shape;162;p13"/>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10:13</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txBox="1"/>
          <p:nvPr/>
        </p:nvSpPr>
        <p:spPr>
          <a:xfrm>
            <a:off x="2057400" y="5029200"/>
            <a:ext cx="1524000" cy="160043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Christ Blessing the Children, detail</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Lucas Cranach the Elder</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 Wawel Castle, Krakow, Poland</a:t>
            </a:r>
            <a:endParaRPr sz="1600">
              <a:solidFill>
                <a:srgbClr val="F2F2F2"/>
              </a:solidFill>
              <a:latin typeface="Calibri"/>
              <a:ea typeface="Calibri"/>
              <a:cs typeface="Calibri"/>
              <a:sym typeface="Calibri"/>
            </a:endParaRPr>
          </a:p>
        </p:txBody>
      </p:sp>
      <p:pic>
        <p:nvPicPr>
          <p:cNvPr id="168" name="Google Shape;168;p14"/>
          <p:cNvPicPr preferRelativeResize="0"/>
          <p:nvPr/>
        </p:nvPicPr>
        <p:blipFill rotWithShape="1">
          <a:blip r:embed="rId3">
            <a:alphaModFix/>
          </a:blip>
          <a:srcRect/>
          <a:stretch/>
        </p:blipFill>
        <p:spPr>
          <a:xfrm>
            <a:off x="4087964" y="1"/>
            <a:ext cx="6122836" cy="686391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p:nvPr/>
        </p:nvSpPr>
        <p:spPr>
          <a:xfrm>
            <a:off x="2971800" y="2259845"/>
            <a:ext cx="67818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But when Jesus saw this, he was indignant and said to them...</a:t>
            </a:r>
            <a:endParaRPr sz="3600" dirty="0">
              <a:solidFill>
                <a:schemeClr val="lt1"/>
              </a:solidFill>
              <a:latin typeface="Calibri"/>
              <a:ea typeface="Calibri"/>
              <a:cs typeface="Calibri"/>
              <a:sym typeface="Calibri"/>
            </a:endParaRPr>
          </a:p>
        </p:txBody>
      </p:sp>
      <p:sp>
        <p:nvSpPr>
          <p:cNvPr id="174" name="Google Shape;174;p15"/>
          <p:cNvSpPr txBox="1"/>
          <p:nvPr/>
        </p:nvSpPr>
        <p:spPr>
          <a:xfrm>
            <a:off x="58674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10:14a</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p:nvPr/>
        </p:nvSpPr>
        <p:spPr>
          <a:xfrm>
            <a:off x="2971800" y="1879212"/>
            <a:ext cx="71628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"Let the little children come to me; do not stop them; for it is </a:t>
            </a:r>
            <a:r>
              <a:rPr lang="en-US" sz="3600" dirty="0" err="1">
                <a:solidFill>
                  <a:schemeClr val="lt1"/>
                </a:solidFill>
                <a:latin typeface="Calibri"/>
                <a:ea typeface="Calibri"/>
                <a:cs typeface="Calibri"/>
                <a:sym typeface="Calibri"/>
              </a:rPr>
              <a:t>to</a:t>
            </a:r>
            <a:r>
              <a:rPr lang="en-US" sz="3600" dirty="0">
                <a:solidFill>
                  <a:schemeClr val="lt1"/>
                </a:solidFill>
                <a:latin typeface="Calibri"/>
                <a:ea typeface="Calibri"/>
                <a:cs typeface="Calibri"/>
                <a:sym typeface="Calibri"/>
              </a:rPr>
              <a:t> such as these that the kingdom of God belongs."</a:t>
            </a:r>
            <a:endParaRPr sz="3600" dirty="0">
              <a:solidFill>
                <a:schemeClr val="lt1"/>
              </a:solidFill>
              <a:latin typeface="Calibri"/>
              <a:ea typeface="Calibri"/>
              <a:cs typeface="Calibri"/>
              <a:sym typeface="Calibri"/>
            </a:endParaRPr>
          </a:p>
        </p:txBody>
      </p:sp>
      <p:sp>
        <p:nvSpPr>
          <p:cNvPr id="180" name="Google Shape;180;p16"/>
          <p:cNvSpPr txBox="1"/>
          <p:nvPr/>
        </p:nvSpPr>
        <p:spPr>
          <a:xfrm>
            <a:off x="56388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10:14b</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p:nvPr/>
        </p:nvSpPr>
        <p:spPr>
          <a:xfrm>
            <a:off x="2209800" y="5486400"/>
            <a:ext cx="19812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Jesus with the Children</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Lamb Studios </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Design for Life of Christ Windows</a:t>
            </a:r>
            <a:endParaRPr sz="1600">
              <a:solidFill>
                <a:srgbClr val="F2F2F2"/>
              </a:solidFill>
              <a:latin typeface="Calibri"/>
              <a:ea typeface="Calibri"/>
              <a:cs typeface="Calibri"/>
              <a:sym typeface="Calibri"/>
            </a:endParaRPr>
          </a:p>
        </p:txBody>
      </p:sp>
      <p:pic>
        <p:nvPicPr>
          <p:cNvPr id="186" name="Google Shape;186;p17"/>
          <p:cNvPicPr preferRelativeResize="0"/>
          <p:nvPr/>
        </p:nvPicPr>
        <p:blipFill rotWithShape="1">
          <a:blip r:embed="rId3">
            <a:alphaModFix/>
          </a:blip>
          <a:srcRect/>
          <a:stretch/>
        </p:blipFill>
        <p:spPr>
          <a:xfrm>
            <a:off x="4454708" y="17318"/>
            <a:ext cx="5908492" cy="6858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p:nvPr/>
        </p:nvSpPr>
        <p:spPr>
          <a:xfrm>
            <a:off x="3124200" y="2057400"/>
            <a:ext cx="6553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"Truly I tell you, whoever does not receive the kingdom of God as a little child will never enter it."</a:t>
            </a:r>
            <a:endParaRPr sz="3600" dirty="0">
              <a:solidFill>
                <a:schemeClr val="lt1"/>
              </a:solidFill>
              <a:latin typeface="Calibri"/>
              <a:ea typeface="Calibri"/>
              <a:cs typeface="Calibri"/>
              <a:sym typeface="Calibri"/>
            </a:endParaRPr>
          </a:p>
        </p:txBody>
      </p:sp>
      <p:sp>
        <p:nvSpPr>
          <p:cNvPr id="192" name="Google Shape;192;p18"/>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10:15</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txBox="1"/>
          <p:nvPr/>
        </p:nvSpPr>
        <p:spPr>
          <a:xfrm>
            <a:off x="2209800" y="5867400"/>
            <a:ext cx="28194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Christ Welcomes the Children</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E. I. Sanchez, photographer</a:t>
            </a:r>
            <a:endParaRPr sz="1600">
              <a:solidFill>
                <a:srgbClr val="F2F2F2"/>
              </a:solidFill>
              <a:latin typeface="Calibri"/>
              <a:ea typeface="Calibri"/>
              <a:cs typeface="Calibri"/>
              <a:sym typeface="Calibri"/>
            </a:endParaRPr>
          </a:p>
        </p:txBody>
      </p:sp>
      <p:pic>
        <p:nvPicPr>
          <p:cNvPr id="198" name="Google Shape;198;p19"/>
          <p:cNvPicPr preferRelativeResize="0"/>
          <p:nvPr/>
        </p:nvPicPr>
        <p:blipFill rotWithShape="1">
          <a:blip r:embed="rId3">
            <a:alphaModFix/>
          </a:blip>
          <a:srcRect/>
          <a:stretch/>
        </p:blipFill>
        <p:spPr>
          <a:xfrm>
            <a:off x="4876800" y="60416"/>
            <a:ext cx="5257800" cy="679758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895600" y="1447800"/>
            <a:ext cx="6858000" cy="2862322"/>
          </a:xfrm>
          <a:prstGeom prst="rect">
            <a:avLst/>
          </a:prstGeom>
          <a:noFill/>
          <a:ln>
            <a:noFill/>
          </a:ln>
        </p:spPr>
        <p:txBody>
          <a:bodyPr spcFirstLastPara="1" wrap="square" lIns="91425" tIns="45700" rIns="91425" bIns="45700" anchor="t" anchorCtr="0">
            <a:spAutoFit/>
          </a:bodyPr>
          <a:lstStyle/>
          <a:p>
            <a:r>
              <a:rPr lang="en-US" sz="3600" b="0" i="0" u="none" strike="noStrike" cap="none" dirty="0">
                <a:solidFill>
                  <a:schemeClr val="lt1"/>
                </a:solidFill>
                <a:latin typeface="Calibri"/>
                <a:ea typeface="Calibri"/>
                <a:cs typeface="Calibri"/>
                <a:sym typeface="Calibri"/>
              </a:rPr>
              <a:t>The L</a:t>
            </a:r>
            <a:r>
              <a:rPr lang="en-US" sz="2800" b="0" i="0" u="none" strike="noStrike" cap="none" dirty="0">
                <a:solidFill>
                  <a:schemeClr val="lt1"/>
                </a:solidFill>
                <a:latin typeface="Calibri"/>
                <a:ea typeface="Calibri"/>
                <a:cs typeface="Calibri"/>
                <a:sym typeface="Calibri"/>
              </a:rPr>
              <a:t>ORD</a:t>
            </a:r>
            <a:r>
              <a:rPr lang="en-US" sz="3600" b="0" i="0" u="none" strike="noStrike" cap="none" dirty="0">
                <a:solidFill>
                  <a:schemeClr val="lt1"/>
                </a:solidFill>
                <a:latin typeface="Calibri"/>
                <a:ea typeface="Calibri"/>
                <a:cs typeface="Calibri"/>
                <a:sym typeface="Calibri"/>
              </a:rPr>
              <a:t> said to </a:t>
            </a:r>
            <a:r>
              <a:rPr lang="en-US" sz="3600" dirty="0">
                <a:solidFill>
                  <a:schemeClr val="lt1"/>
                </a:solidFill>
                <a:latin typeface="Calibri"/>
                <a:ea typeface="Calibri"/>
                <a:cs typeface="Calibri"/>
                <a:sym typeface="Calibri"/>
              </a:rPr>
              <a:t>the accuser</a:t>
            </a:r>
            <a:r>
              <a:rPr lang="en-US" sz="3600" b="0" i="0" u="none" strike="noStrike" cap="none" dirty="0">
                <a:solidFill>
                  <a:schemeClr val="lt1"/>
                </a:solidFill>
                <a:latin typeface="Calibri"/>
                <a:ea typeface="Calibri"/>
                <a:cs typeface="Calibri"/>
                <a:sym typeface="Calibri"/>
              </a:rPr>
              <a:t>, "Have you considered my servant Job? There is no one like him on the earth, a blameless and upright man who fears God</a:t>
            </a:r>
            <a:r>
              <a:rPr lang="en-US" sz="3600" dirty="0">
                <a:solidFill>
                  <a:schemeClr val="lt1"/>
                </a:solidFill>
                <a:latin typeface="Calibri"/>
                <a:ea typeface="Calibri"/>
                <a:cs typeface="Calibri"/>
                <a:sym typeface="Calibri"/>
              </a:rPr>
              <a:t>…."</a:t>
            </a:r>
            <a:endParaRPr lang="en-US" sz="3600" dirty="0">
              <a:solidFill>
                <a:schemeClr val="lt1"/>
              </a:solidFill>
              <a:latin typeface="Calibri"/>
              <a:ea typeface="Calibri"/>
              <a:cs typeface="Calibri"/>
            </a:endParaRPr>
          </a:p>
        </p:txBody>
      </p:sp>
      <p:sp>
        <p:nvSpPr>
          <p:cNvPr id="96" name="Google Shape;96;p2"/>
          <p:cNvSpPr txBox="1"/>
          <p:nvPr/>
        </p:nvSpPr>
        <p:spPr>
          <a:xfrm>
            <a:off x="5562600" y="4800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Job 2:3a</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p:nvPr/>
        </p:nvSpPr>
        <p:spPr>
          <a:xfrm>
            <a:off x="3429000" y="2133600"/>
            <a:ext cx="62484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he took them up in his arms, laid his hands on them, and blessed them.</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204" name="Google Shape;204;p20"/>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10:16</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txBox="1"/>
          <p:nvPr/>
        </p:nvSpPr>
        <p:spPr>
          <a:xfrm>
            <a:off x="1752600" y="6443246"/>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Jesus Welcomes the Children  --  Jesus MAFA, Cameroon</a:t>
            </a:r>
            <a:endParaRPr sz="1600">
              <a:solidFill>
                <a:srgbClr val="F2F2F2"/>
              </a:solidFill>
              <a:latin typeface="Calibri"/>
              <a:ea typeface="Calibri"/>
              <a:cs typeface="Calibri"/>
              <a:sym typeface="Calibri"/>
            </a:endParaRPr>
          </a:p>
        </p:txBody>
      </p:sp>
      <p:pic>
        <p:nvPicPr>
          <p:cNvPr id="210" name="Google Shape;210;p21"/>
          <p:cNvPicPr preferRelativeResize="0"/>
          <p:nvPr/>
        </p:nvPicPr>
        <p:blipFill rotWithShape="1">
          <a:blip r:embed="rId3">
            <a:alphaModFix/>
          </a:blip>
          <a:srcRect/>
          <a:stretch/>
        </p:blipFill>
        <p:spPr>
          <a:xfrm>
            <a:off x="1524000" y="3465"/>
            <a:ext cx="9144000" cy="629344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16" name="Google Shape;216;p22"/>
          <p:cNvSpPr txBox="1">
            <a:spLocks noGrp="1"/>
          </p:cNvSpPr>
          <p:nvPr>
            <p:ph type="body" idx="1"/>
          </p:nvPr>
        </p:nvSpPr>
        <p:spPr>
          <a:xfrm>
            <a:off x="1676400" y="609600"/>
            <a:ext cx="89154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a:t>New Revised Standard Version Updated Edition Bible, copyright 2022, Division of Christian Education of the National Council of the Churches of Christ in the United States of America. Used by permission. All rights reserved.</a:t>
            </a:r>
            <a:endParaRPr lang="en-US"/>
          </a:p>
          <a:p>
            <a:pPr marL="342900" lvl="0" indent="-342900" algn="l" rtl="0">
              <a:spcBef>
                <a:spcPts val="280"/>
              </a:spcBef>
              <a:spcAft>
                <a:spcPts val="0"/>
              </a:spcAft>
              <a:buClr>
                <a:schemeClr val="lt1"/>
              </a:buClr>
              <a:buSzPts val="1400"/>
              <a:buNone/>
            </a:pPr>
            <a:endParaRPr sz="1600" dirty="0"/>
          </a:p>
          <a:p>
            <a:pPr marL="342900" lvl="0" indent="-342900" algn="l" rtl="0">
              <a:spcBef>
                <a:spcPts val="280"/>
              </a:spcBef>
              <a:spcAft>
                <a:spcPts val="0"/>
              </a:spcAft>
              <a:buClr>
                <a:schemeClr val="lt1"/>
              </a:buClr>
              <a:buSzPts val="1400"/>
              <a:buNone/>
            </a:pPr>
            <a:r>
              <a:rPr lang="en-US" sz="1600" dirty="0"/>
              <a:t>https://commons.wikimedia.org/wiki/File:William_Blake_-_Satan_Before_the_Throne_of_God.jpg</a:t>
            </a:r>
            <a:endParaRPr sz="1600"/>
          </a:p>
          <a:p>
            <a:pPr marL="342900" lvl="0" indent="-342900" algn="l" rtl="0">
              <a:spcBef>
                <a:spcPts val="280"/>
              </a:spcBef>
              <a:spcAft>
                <a:spcPts val="0"/>
              </a:spcAft>
              <a:buClr>
                <a:schemeClr val="lt1"/>
              </a:buClr>
              <a:buSzPts val="1400"/>
              <a:buNone/>
            </a:pPr>
            <a:r>
              <a:rPr lang="en-US" sz="1600" dirty="0"/>
              <a:t>https://commons.wikimedia.org/wiki/File:Photograph_of_African-American_Family,_Spartanburg_County,_South_Carolina_-_NARA_-_512798.tif</a:t>
            </a:r>
            <a:endParaRPr sz="1600"/>
          </a:p>
          <a:p>
            <a:pPr marL="342900" lvl="0" indent="-342900" algn="l" rtl="0">
              <a:spcBef>
                <a:spcPts val="280"/>
              </a:spcBef>
              <a:spcAft>
                <a:spcPts val="0"/>
              </a:spcAft>
              <a:buClr>
                <a:schemeClr val="lt1"/>
              </a:buClr>
              <a:buSzPts val="1400"/>
              <a:buNone/>
            </a:pPr>
            <a:r>
              <a:rPr lang="en-US" sz="1600" dirty="0"/>
              <a:t>https://commons.wikimedia.org/wiki/File:1505_D%C3%BCrer_Hiob_auf_dem_Misthaufen_anagoria.JPG</a:t>
            </a:r>
            <a:endParaRPr sz="1600"/>
          </a:p>
          <a:p>
            <a:pPr marL="342900" lvl="0" indent="-342900" algn="l" rtl="0">
              <a:spcBef>
                <a:spcPts val="280"/>
              </a:spcBef>
              <a:spcAft>
                <a:spcPts val="0"/>
              </a:spcAft>
              <a:buClr>
                <a:schemeClr val="lt1"/>
              </a:buClr>
              <a:buSzPts val="1400"/>
              <a:buNone/>
            </a:pPr>
            <a:r>
              <a:rPr lang="en-US" sz="1600" dirty="0"/>
              <a:t>https://commons.wikimedia.org/wiki/File:Creation_of_Eve_by_Giusto_de_Menabuoi_(Padua_baptistery).jpg</a:t>
            </a:r>
            <a:endParaRPr sz="1600"/>
          </a:p>
          <a:p>
            <a:pPr marL="342900" lvl="0" indent="-342900" algn="l" rtl="0">
              <a:spcBef>
                <a:spcPts val="280"/>
              </a:spcBef>
              <a:spcAft>
                <a:spcPts val="0"/>
              </a:spcAft>
              <a:buClr>
                <a:schemeClr val="lt1"/>
              </a:buClr>
              <a:buSzPts val="1400"/>
              <a:buNone/>
            </a:pPr>
            <a:r>
              <a:rPr lang="en-US" sz="1600" dirty="0"/>
              <a:t>https://commons.wikimedia.org/wiki/File:African_American_children_posed_for_portrait_on_a_porch_LCCN99472390.tif</a:t>
            </a:r>
            <a:endParaRPr sz="1600"/>
          </a:p>
          <a:p>
            <a:pPr marL="342900" lvl="0" indent="-342900" algn="l" rtl="0">
              <a:spcBef>
                <a:spcPts val="280"/>
              </a:spcBef>
              <a:spcAft>
                <a:spcPts val="0"/>
              </a:spcAft>
              <a:buClr>
                <a:schemeClr val="lt1"/>
              </a:buClr>
              <a:buSzPts val="1400"/>
              <a:buNone/>
            </a:pPr>
            <a:r>
              <a:rPr lang="en-US" sz="1600" dirty="0"/>
              <a:t>https://www.flickr.com/photos/jkfjellestad/15805538259 - John Christian Fjellestad</a:t>
            </a:r>
            <a:endParaRPr sz="1600" dirty="0"/>
          </a:p>
          <a:p>
            <a:pPr marL="342900" lvl="0" indent="-342900" algn="l" rtl="0">
              <a:spcBef>
                <a:spcPts val="280"/>
              </a:spcBef>
              <a:spcAft>
                <a:spcPts val="0"/>
              </a:spcAft>
              <a:buClr>
                <a:schemeClr val="lt1"/>
              </a:buClr>
              <a:buSzPts val="1400"/>
              <a:buNone/>
            </a:pPr>
            <a:r>
              <a:rPr lang="en-US" sz="1600" dirty="0"/>
              <a:t>https://commons.wikimedia.org/wiki/File:Lucas_Cranach_d.J._-_Christus_segnet_die_Kinder_(ca.1540).jpg</a:t>
            </a:r>
            <a:endParaRPr sz="1600"/>
          </a:p>
          <a:p>
            <a:pPr marL="342900" lvl="0" indent="-342900" algn="l" rtl="0">
              <a:spcBef>
                <a:spcPts val="280"/>
              </a:spcBef>
              <a:spcAft>
                <a:spcPts val="0"/>
              </a:spcAft>
              <a:buClr>
                <a:schemeClr val="lt1"/>
              </a:buClr>
              <a:buSzPts val="1400"/>
              <a:buNone/>
            </a:pPr>
            <a:r>
              <a:rPr lang="en-US" sz="1600" dirty="0"/>
              <a:t>https://www.flickr.com/photos/waitingfortheword/8410214875</a:t>
            </a:r>
            <a:endParaRPr sz="1600"/>
          </a:p>
          <a:p>
            <a:pPr marL="342900" lvl="0" indent="-342900" algn="l" rtl="0">
              <a:spcBef>
                <a:spcPts val="280"/>
              </a:spcBef>
              <a:spcAft>
                <a:spcPts val="0"/>
              </a:spcAft>
              <a:buClr>
                <a:schemeClr val="lt1"/>
              </a:buClr>
              <a:buSzPts val="1400"/>
              <a:buNone/>
            </a:pPr>
            <a:r>
              <a:rPr lang="en-US" sz="1600" dirty="0"/>
              <a:t>https://www.flickr.com/photos/thechristianalert/2499465520/ - E. I. Sanchez</a:t>
            </a:r>
            <a:endParaRPr sz="1600"/>
          </a:p>
          <a:p>
            <a:pPr marL="342900" lvl="0" indent="-342900" algn="l" rtl="0">
              <a:spcBef>
                <a:spcPts val="280"/>
              </a:spcBef>
              <a:spcAft>
                <a:spcPts val="0"/>
              </a:spcAft>
              <a:buClr>
                <a:schemeClr val="lt1"/>
              </a:buClr>
              <a:buSzPts val="1400"/>
              <a:buNone/>
            </a:pPr>
            <a:r>
              <a:rPr lang="en-US" sz="1600" dirty="0"/>
              <a:t>http://diglib.library.vanderbilt.edu/act-imagelink.pl?RC=48395</a:t>
            </a:r>
            <a:endParaRPr sz="1600"/>
          </a:p>
          <a:p>
            <a:pPr marL="342900" lvl="0" indent="-342900" algn="l" rtl="0">
              <a:spcBef>
                <a:spcPts val="280"/>
              </a:spcBef>
              <a:spcAft>
                <a:spcPts val="0"/>
              </a:spcAft>
              <a:buClr>
                <a:schemeClr val="lt1"/>
              </a:buClr>
              <a:buSzPts val="1400"/>
              <a:buNone/>
            </a:pPr>
            <a:endParaRPr sz="1600" dirty="0"/>
          </a:p>
          <a:p>
            <a:pPr marL="342900" lvl="0" indent="-342900" algn="l" rtl="0">
              <a:spcBef>
                <a:spcPts val="280"/>
              </a:spcBef>
              <a:spcAft>
                <a:spcPts val="0"/>
              </a:spcAft>
              <a:buClr>
                <a:schemeClr val="lt1"/>
              </a:buClr>
              <a:buSzPts val="1400"/>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sz="1600"/>
          </a:p>
          <a:p>
            <a:pPr marL="342900" lvl="0" indent="-273050" algn="l" rtl="0">
              <a:spcBef>
                <a:spcPts val="220"/>
              </a:spcBef>
              <a:spcAft>
                <a:spcPts val="0"/>
              </a:spcAft>
              <a:buClr>
                <a:schemeClr val="lt1"/>
              </a:buClr>
              <a:buSzPts val="1100"/>
              <a:buNone/>
            </a:pPr>
            <a:endParaRPr sz="1200" dirty="0"/>
          </a:p>
          <a:p>
            <a:pPr marL="342900" lvl="0" indent="-266700" algn="l" rtl="0">
              <a:spcBef>
                <a:spcPts val="240"/>
              </a:spcBef>
              <a:spcAft>
                <a:spcPts val="0"/>
              </a:spcAft>
              <a:buClr>
                <a:schemeClr val="lt1"/>
              </a:buClr>
              <a:buSzPts val="1200"/>
              <a:buNone/>
            </a:pPr>
            <a:endParaRPr sz="1200"/>
          </a:p>
          <a:p>
            <a:pPr marL="342900" lvl="0" indent="-266700" algn="l" rtl="0">
              <a:spcBef>
                <a:spcPts val="240"/>
              </a:spcBef>
              <a:spcAft>
                <a:spcPts val="0"/>
              </a:spcAft>
              <a:buClr>
                <a:schemeClr val="lt1"/>
              </a:buClr>
              <a:buSzPts val="1200"/>
              <a:buNone/>
            </a:pPr>
            <a:endParaRPr sz="1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981199" y="5386646"/>
            <a:ext cx="2819400"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Satan Before the Throne of God with Job on Earth</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William Blake</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Morgan Library</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New York, NY</a:t>
            </a:r>
            <a:endParaRPr sz="1600">
              <a:solidFill>
                <a:srgbClr val="F2F2F2"/>
              </a:solidFill>
              <a:latin typeface="Calibri"/>
              <a:ea typeface="Calibri"/>
              <a:cs typeface="Calibri"/>
              <a:sym typeface="Calibri"/>
            </a:endParaRPr>
          </a:p>
        </p:txBody>
      </p:sp>
      <p:pic>
        <p:nvPicPr>
          <p:cNvPr id="102" name="Google Shape;102;p3"/>
          <p:cNvPicPr preferRelativeResize="0"/>
          <p:nvPr/>
        </p:nvPicPr>
        <p:blipFill rotWithShape="1">
          <a:blip r:embed="rId3">
            <a:alphaModFix/>
          </a:blip>
          <a:srcRect/>
          <a:stretch/>
        </p:blipFill>
        <p:spPr>
          <a:xfrm>
            <a:off x="5029201" y="30018"/>
            <a:ext cx="5181600" cy="675178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txBox="1"/>
          <p:nvPr/>
        </p:nvSpPr>
        <p:spPr>
          <a:xfrm>
            <a:off x="3352800" y="6474023"/>
            <a:ext cx="5334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African-American Family, 1928   --  Spartanburg, SC</a:t>
            </a:r>
            <a:endParaRPr sz="1600">
              <a:solidFill>
                <a:srgbClr val="F2F2F2"/>
              </a:solidFill>
              <a:latin typeface="Calibri"/>
              <a:ea typeface="Calibri"/>
              <a:cs typeface="Calibri"/>
              <a:sym typeface="Calibri"/>
            </a:endParaRPr>
          </a:p>
        </p:txBody>
      </p:sp>
      <p:pic>
        <p:nvPicPr>
          <p:cNvPr id="108" name="Google Shape;108;p4"/>
          <p:cNvPicPr preferRelativeResize="0"/>
          <p:nvPr/>
        </p:nvPicPr>
        <p:blipFill rotWithShape="1">
          <a:blip r:embed="rId3">
            <a:alphaModFix/>
          </a:blip>
          <a:srcRect/>
          <a:stretch/>
        </p:blipFill>
        <p:spPr>
          <a:xfrm>
            <a:off x="1919508" y="0"/>
            <a:ext cx="8519892" cy="63246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So the accuser…inflicted loathsome sores on Job from the sole of his foot to the crown of his head.</a:t>
            </a:r>
            <a:endParaRPr dirty="0">
              <a:solidFill>
                <a:schemeClr val="lt1"/>
              </a:solidFill>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14" name="Google Shape;114;p5"/>
          <p:cNvSpPr txBox="1"/>
          <p:nvPr/>
        </p:nvSpPr>
        <p:spPr>
          <a:xfrm>
            <a:off x="5562600" y="4280503"/>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Job 2:7</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txBox="1"/>
          <p:nvPr/>
        </p:nvSpPr>
        <p:spPr>
          <a:xfrm>
            <a:off x="2209800" y="5486400"/>
            <a:ext cx="2057400" cy="18158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Job on the Dunghill</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Albrecht Durer</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Stadel Museum</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Frankfurt, Germany</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Unidentified sculptor</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Israel</a:t>
            </a:r>
            <a:endParaRPr/>
          </a:p>
        </p:txBody>
      </p:sp>
      <p:pic>
        <p:nvPicPr>
          <p:cNvPr id="120" name="Google Shape;120;p6"/>
          <p:cNvPicPr preferRelativeResize="0"/>
          <p:nvPr/>
        </p:nvPicPr>
        <p:blipFill rotWithShape="1">
          <a:blip r:embed="rId3">
            <a:alphaModFix/>
          </a:blip>
          <a:srcRect/>
          <a:stretch/>
        </p:blipFill>
        <p:spPr>
          <a:xfrm>
            <a:off x="4507706" y="0"/>
            <a:ext cx="4179094" cy="6858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p:nvPr/>
        </p:nvSpPr>
        <p:spPr>
          <a:xfrm>
            <a:off x="2590800" y="1981200"/>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Then the man said, "This at last is bone of my bones and flesh of my flesh; this one shall be called Woman…"</a:t>
            </a:r>
            <a:endParaRPr sz="3600" dirty="0">
              <a:solidFill>
                <a:schemeClr val="lt1"/>
              </a:solidFill>
              <a:latin typeface="Calibri"/>
              <a:ea typeface="Calibri"/>
              <a:cs typeface="Calibri"/>
              <a:sym typeface="Calibri"/>
            </a:endParaRPr>
          </a:p>
        </p:txBody>
      </p:sp>
      <p:sp>
        <p:nvSpPr>
          <p:cNvPr id="126" name="Google Shape;126;p7"/>
          <p:cNvSpPr txBox="1"/>
          <p:nvPr/>
        </p:nvSpPr>
        <p:spPr>
          <a:xfrm>
            <a:off x="5638800" y="471345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Genesis 2:23</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txBox="1"/>
          <p:nvPr/>
        </p:nvSpPr>
        <p:spPr>
          <a:xfrm>
            <a:off x="1828800" y="5334000"/>
            <a:ext cx="17526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Creation of Eve</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Musée historique de Lausanne</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Switzerland</a:t>
            </a:r>
            <a:endParaRPr/>
          </a:p>
        </p:txBody>
      </p:sp>
      <p:pic>
        <p:nvPicPr>
          <p:cNvPr id="132" name="Google Shape;132;p8"/>
          <p:cNvPicPr preferRelativeResize="0"/>
          <p:nvPr/>
        </p:nvPicPr>
        <p:blipFill rotWithShape="1">
          <a:blip r:embed="rId3">
            <a:alphaModFix/>
          </a:blip>
          <a:srcRect/>
          <a:stretch/>
        </p:blipFill>
        <p:spPr>
          <a:xfrm>
            <a:off x="3505200" y="0"/>
            <a:ext cx="6858000" cy="6858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p:nvPr/>
        </p:nvSpPr>
        <p:spPr>
          <a:xfrm>
            <a:off x="2381250" y="1552575"/>
            <a:ext cx="7429500" cy="2862282"/>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O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our Sovereign, how majestic is your name in all the earth! </a:t>
            </a:r>
          </a:p>
          <a:p>
            <a:r>
              <a:rPr lang="en-US" sz="3600" dirty="0">
                <a:solidFill>
                  <a:schemeClr val="lt1"/>
                </a:solidFill>
                <a:latin typeface="Calibri"/>
                <a:ea typeface="Calibri"/>
                <a:cs typeface="Calibri"/>
                <a:sym typeface="Calibri"/>
              </a:rPr>
              <a:t>… </a:t>
            </a:r>
          </a:p>
          <a:p>
            <a:pPr marL="0" marR="0" lvl="0" indent="0" algn="l">
              <a:spcBef>
                <a:spcPts val="0"/>
              </a:spcBef>
              <a:spcAft>
                <a:spcPts val="0"/>
              </a:spcAft>
              <a:buNone/>
            </a:pPr>
            <a:r>
              <a:rPr lang="en-US" sz="3600" dirty="0">
                <a:solidFill>
                  <a:schemeClr val="lt1"/>
                </a:solidFill>
                <a:latin typeface="Calibri"/>
                <a:ea typeface="Calibri"/>
                <a:cs typeface="Calibri"/>
                <a:sym typeface="Calibri"/>
              </a:rPr>
              <a:t>Out of the mouths of babes and infants you have founded a bulwark…</a:t>
            </a:r>
            <a:endParaRPr sz="3600" dirty="0">
              <a:solidFill>
                <a:schemeClr val="lt1"/>
              </a:solidFill>
              <a:latin typeface="Calibri"/>
              <a:ea typeface="Calibri"/>
              <a:cs typeface="Calibri"/>
            </a:endParaRPr>
          </a:p>
        </p:txBody>
      </p:sp>
      <p:sp>
        <p:nvSpPr>
          <p:cNvPr id="138" name="Google Shape;138;p9"/>
          <p:cNvSpPr txBox="1"/>
          <p:nvPr/>
        </p:nvSpPr>
        <p:spPr>
          <a:xfrm>
            <a:off x="5943600" y="4796136"/>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8:1a, 2a</a:t>
            </a:r>
            <a:endParaRPr/>
          </a:p>
        </p:txBody>
      </p:sp>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22</Slides>
  <Notes>22</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First Sunday after Christmas Day Year A</vt:lpstr>
      <vt:lpstr>Twentieth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27</cp:revision>
  <dcterms:created xsi:type="dcterms:W3CDTF">2016-08-31T16:46:43Z</dcterms:created>
  <dcterms:modified xsi:type="dcterms:W3CDTF">2025-10-27T17:14:51Z</dcterms:modified>
</cp:coreProperties>
</file>