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7lZgjBHiAN08GzZZPEwgCnwHQm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69D4BE-D80C-4F59-8985-C036D566B62E}" v="76" dt="2025-10-28T16:06:20.1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D69D4BE-D80C-4F59-8985-C036D566B62E}"/>
    <pc:docChg chg="modSld">
      <pc:chgData name="Allison Blackwell" userId="7Y4zoj1sqs5H+IG1uY71RyUTFRj8vI3Lj7CrwoODLF4=" providerId="None" clId="Web-{6D69D4BE-D80C-4F59-8985-C036D566B62E}" dt="2025-10-28T16:06:20.149" v="36" actId="20577"/>
      <pc:docMkLst>
        <pc:docMk/>
      </pc:docMkLst>
      <pc:sldChg chg="modSp">
        <pc:chgData name="Allison Blackwell" userId="7Y4zoj1sqs5H+IG1uY71RyUTFRj8vI3Lj7CrwoODLF4=" providerId="None" clId="Web-{6D69D4BE-D80C-4F59-8985-C036D566B62E}" dt="2025-10-28T16:01:59.930" v="8" actId="20577"/>
        <pc:sldMkLst>
          <pc:docMk/>
          <pc:sldMk cId="0" sldId="259"/>
        </pc:sldMkLst>
        <pc:spChg chg="mod">
          <ac:chgData name="Allison Blackwell" userId="7Y4zoj1sqs5H+IG1uY71RyUTFRj8vI3Lj7CrwoODLF4=" providerId="None" clId="Web-{6D69D4BE-D80C-4F59-8985-C036D566B62E}" dt="2025-10-28T16:01:59.930" v="8" actId="20577"/>
          <ac:spMkLst>
            <pc:docMk/>
            <pc:sldMk cId="0" sldId="259"/>
            <ac:spMk id="107" creationId="{00000000-0000-0000-0000-000000000000}"/>
          </ac:spMkLst>
        </pc:spChg>
      </pc:sldChg>
      <pc:sldChg chg="modSp">
        <pc:chgData name="Allison Blackwell" userId="7Y4zoj1sqs5H+IG1uY71RyUTFRj8vI3Lj7CrwoODLF4=" providerId="None" clId="Web-{6D69D4BE-D80C-4F59-8985-C036D566B62E}" dt="2025-10-28T16:02:17.743" v="10" actId="20577"/>
        <pc:sldMkLst>
          <pc:docMk/>
          <pc:sldMk cId="0" sldId="261"/>
        </pc:sldMkLst>
        <pc:spChg chg="mod">
          <ac:chgData name="Allison Blackwell" userId="7Y4zoj1sqs5H+IG1uY71RyUTFRj8vI3Lj7CrwoODLF4=" providerId="None" clId="Web-{6D69D4BE-D80C-4F59-8985-C036D566B62E}" dt="2025-10-28T16:02:17.743" v="10" actId="20577"/>
          <ac:spMkLst>
            <pc:docMk/>
            <pc:sldMk cId="0" sldId="261"/>
            <ac:spMk id="119" creationId="{00000000-0000-0000-0000-000000000000}"/>
          </ac:spMkLst>
        </pc:spChg>
      </pc:sldChg>
      <pc:sldChg chg="modSp">
        <pc:chgData name="Allison Blackwell" userId="7Y4zoj1sqs5H+IG1uY71RyUTFRj8vI3Lj7CrwoODLF4=" providerId="None" clId="Web-{6D69D4BE-D80C-4F59-8985-C036D566B62E}" dt="2025-10-28T16:03:20.196" v="17" actId="20577"/>
        <pc:sldMkLst>
          <pc:docMk/>
          <pc:sldMk cId="0" sldId="263"/>
        </pc:sldMkLst>
        <pc:spChg chg="mod">
          <ac:chgData name="Allison Blackwell" userId="7Y4zoj1sqs5H+IG1uY71RyUTFRj8vI3Lj7CrwoODLF4=" providerId="None" clId="Web-{6D69D4BE-D80C-4F59-8985-C036D566B62E}" dt="2025-10-28T16:03:20.196" v="17" actId="20577"/>
          <ac:spMkLst>
            <pc:docMk/>
            <pc:sldMk cId="0" sldId="263"/>
            <ac:spMk id="131" creationId="{00000000-0000-0000-0000-000000000000}"/>
          </ac:spMkLst>
        </pc:spChg>
      </pc:sldChg>
      <pc:sldChg chg="modSp">
        <pc:chgData name="Allison Blackwell" userId="7Y4zoj1sqs5H+IG1uY71RyUTFRj8vI3Lj7CrwoODLF4=" providerId="None" clId="Web-{6D69D4BE-D80C-4F59-8985-C036D566B62E}" dt="2025-10-28T16:03:42.618" v="19" actId="20577"/>
        <pc:sldMkLst>
          <pc:docMk/>
          <pc:sldMk cId="0" sldId="266"/>
        </pc:sldMkLst>
        <pc:spChg chg="mod">
          <ac:chgData name="Allison Blackwell" userId="7Y4zoj1sqs5H+IG1uY71RyUTFRj8vI3Lj7CrwoODLF4=" providerId="None" clId="Web-{6D69D4BE-D80C-4F59-8985-C036D566B62E}" dt="2025-10-28T16:03:42.618" v="19" actId="20577"/>
          <ac:spMkLst>
            <pc:docMk/>
            <pc:sldMk cId="0" sldId="266"/>
            <ac:spMk id="149" creationId="{00000000-0000-0000-0000-000000000000}"/>
          </ac:spMkLst>
        </pc:spChg>
      </pc:sldChg>
      <pc:sldChg chg="modSp">
        <pc:chgData name="Allison Blackwell" userId="7Y4zoj1sqs5H+IG1uY71RyUTFRj8vI3Lj7CrwoODLF4=" providerId="None" clId="Web-{6D69D4BE-D80C-4F59-8985-C036D566B62E}" dt="2025-10-28T16:04:41.352" v="29" actId="20577"/>
        <pc:sldMkLst>
          <pc:docMk/>
          <pc:sldMk cId="0" sldId="271"/>
        </pc:sldMkLst>
        <pc:spChg chg="mod">
          <ac:chgData name="Allison Blackwell" userId="7Y4zoj1sqs5H+IG1uY71RyUTFRj8vI3Lj7CrwoODLF4=" providerId="None" clId="Web-{6D69D4BE-D80C-4F59-8985-C036D566B62E}" dt="2025-10-28T16:04:41.352" v="29" actId="20577"/>
          <ac:spMkLst>
            <pc:docMk/>
            <pc:sldMk cId="0" sldId="271"/>
            <ac:spMk id="179" creationId="{00000000-0000-0000-0000-000000000000}"/>
          </ac:spMkLst>
        </pc:spChg>
      </pc:sldChg>
      <pc:sldChg chg="modSp">
        <pc:chgData name="Allison Blackwell" userId="7Y4zoj1sqs5H+IG1uY71RyUTFRj8vI3Lj7CrwoODLF4=" providerId="None" clId="Web-{6D69D4BE-D80C-4F59-8985-C036D566B62E}" dt="2025-10-28T16:05:06.071" v="30" actId="20577"/>
        <pc:sldMkLst>
          <pc:docMk/>
          <pc:sldMk cId="0" sldId="273"/>
        </pc:sldMkLst>
        <pc:spChg chg="mod">
          <ac:chgData name="Allison Blackwell" userId="7Y4zoj1sqs5H+IG1uY71RyUTFRj8vI3Lj7CrwoODLF4=" providerId="None" clId="Web-{6D69D4BE-D80C-4F59-8985-C036D566B62E}" dt="2025-10-28T16:05:06.071" v="30" actId="20577"/>
          <ac:spMkLst>
            <pc:docMk/>
            <pc:sldMk cId="0" sldId="273"/>
            <ac:spMk id="191" creationId="{00000000-0000-0000-0000-000000000000}"/>
          </ac:spMkLst>
        </pc:spChg>
      </pc:sldChg>
      <pc:sldChg chg="modSp">
        <pc:chgData name="Allison Blackwell" userId="7Y4zoj1sqs5H+IG1uY71RyUTFRj8vI3Lj7CrwoODLF4=" providerId="None" clId="Web-{6D69D4BE-D80C-4F59-8985-C036D566B62E}" dt="2025-10-28T16:05:50.821" v="33" actId="20577"/>
        <pc:sldMkLst>
          <pc:docMk/>
          <pc:sldMk cId="0" sldId="275"/>
        </pc:sldMkLst>
        <pc:spChg chg="mod">
          <ac:chgData name="Allison Blackwell" userId="7Y4zoj1sqs5H+IG1uY71RyUTFRj8vI3Lj7CrwoODLF4=" providerId="None" clId="Web-{6D69D4BE-D80C-4F59-8985-C036D566B62E}" dt="2025-10-28T16:05:50.821" v="33" actId="20577"/>
          <ac:spMkLst>
            <pc:docMk/>
            <pc:sldMk cId="0" sldId="275"/>
            <ac:spMk id="203" creationId="{00000000-0000-0000-0000-000000000000}"/>
          </ac:spMkLst>
        </pc:spChg>
      </pc:sldChg>
      <pc:sldChg chg="modSp">
        <pc:chgData name="Allison Blackwell" userId="7Y4zoj1sqs5H+IG1uY71RyUTFRj8vI3Lj7CrwoODLF4=" providerId="None" clId="Web-{6D69D4BE-D80C-4F59-8985-C036D566B62E}" dt="2025-10-28T16:06:20.149" v="36" actId="20577"/>
        <pc:sldMkLst>
          <pc:docMk/>
          <pc:sldMk cId="0" sldId="278"/>
        </pc:sldMkLst>
        <pc:spChg chg="mod">
          <ac:chgData name="Allison Blackwell" userId="7Y4zoj1sqs5H+IG1uY71RyUTFRj8vI3Lj7CrwoODLF4=" providerId="None" clId="Web-{6D69D4BE-D80C-4F59-8985-C036D566B62E}" dt="2025-10-28T16:06:20.149" v="36" actId="20577"/>
          <ac:spMkLst>
            <pc:docMk/>
            <pc:sldMk cId="0" sldId="278"/>
            <ac:spMk id="22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Nineteenth Sunday after Pentecost</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438400" y="5473006"/>
            <a:ext cx="7391400" cy="1384995"/>
          </a:xfrm>
          <a:prstGeom prst="rect">
            <a:avLst/>
          </a:prstGeom>
          <a:solidFill>
            <a:srgbClr val="393631">
              <a:alpha val="64705"/>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Esther 7:1-6, 9-10; 9:20-22 and Psalm 124</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Numbers 11:4-6, 10-16, 24-29 and Psalm 19:7-14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James 5:13-20  •  Mark 9:38-50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667578" y="6172200"/>
            <a:ext cx="11093900" cy="53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Harriet Tubman, known as the "Black Moses" </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Smithsonian National Museum of African American History &amp; Culture</a:t>
            </a:r>
            <a:endParaRPr/>
          </a:p>
        </p:txBody>
      </p:sp>
      <p:pic>
        <p:nvPicPr>
          <p:cNvPr id="144" name="Google Shape;144;p10"/>
          <p:cNvPicPr preferRelativeResize="0"/>
          <p:nvPr/>
        </p:nvPicPr>
        <p:blipFill rotWithShape="1">
          <a:blip r:embed="rId3">
            <a:alphaModFix/>
          </a:blip>
          <a:srcRect/>
          <a:stretch/>
        </p:blipFill>
        <p:spPr>
          <a:xfrm>
            <a:off x="2819400" y="0"/>
            <a:ext cx="6790257" cy="600349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p:nvPr/>
        </p:nvSpPr>
        <p:spPr>
          <a:xfrm>
            <a:off x="2971800" y="19812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Are any among you suffering? They should pray. Are any cheerful?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They should sing songs of praise.</a:t>
            </a:r>
            <a:endParaRPr sz="3600" dirty="0">
              <a:solidFill>
                <a:schemeClr val="lt1"/>
              </a:solidFill>
              <a:latin typeface="Calibri"/>
              <a:ea typeface="Calibri"/>
              <a:cs typeface="Calibri"/>
              <a:sym typeface="Calibri"/>
            </a:endParaRPr>
          </a:p>
        </p:txBody>
      </p:sp>
      <p:sp>
        <p:nvSpPr>
          <p:cNvPr id="150" name="Google Shape;150;p11"/>
          <p:cNvSpPr txBox="1"/>
          <p:nvPr/>
        </p:nvSpPr>
        <p:spPr>
          <a:xfrm>
            <a:off x="58674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5:13</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12"/>
          <p:cNvPicPr preferRelativeResize="0"/>
          <p:nvPr/>
        </p:nvPicPr>
        <p:blipFill rotWithShape="1">
          <a:blip r:embed="rId3">
            <a:alphaModFix/>
          </a:blip>
          <a:srcRect/>
          <a:stretch/>
        </p:blipFill>
        <p:spPr>
          <a:xfrm>
            <a:off x="4343400" y="0"/>
            <a:ext cx="5407614" cy="6858000"/>
          </a:xfrm>
          <a:prstGeom prst="rect">
            <a:avLst/>
          </a:prstGeom>
          <a:noFill/>
          <a:ln>
            <a:noFill/>
          </a:ln>
        </p:spPr>
      </p:pic>
      <p:sp>
        <p:nvSpPr>
          <p:cNvPr id="156" name="Google Shape;156;p12"/>
          <p:cNvSpPr txBox="1"/>
          <p:nvPr/>
        </p:nvSpPr>
        <p:spPr>
          <a:xfrm>
            <a:off x="1828800" y="5410200"/>
            <a:ext cx="1981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Woman Singing</a:t>
            </a:r>
            <a:endParaRPr/>
          </a:p>
          <a:p>
            <a:pPr marL="0" marR="0" lvl="0" indent="0" algn="ctr" rtl="0">
              <a:spcBef>
                <a:spcPts val="0"/>
              </a:spcBef>
              <a:spcAft>
                <a:spcPts val="0"/>
              </a:spcAft>
              <a:buNone/>
            </a:pP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Gerard van Honthorst</a:t>
            </a: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National Museum</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Warsaw, Poland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2133600" y="5562600"/>
            <a:ext cx="19812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Choir</a:t>
            </a:r>
            <a:endParaRPr/>
          </a:p>
          <a:p>
            <a:pPr marL="0" marR="0" lvl="0" indent="0" algn="ctr" rtl="0">
              <a:spcBef>
                <a:spcPts val="0"/>
              </a:spcBef>
              <a:spcAft>
                <a:spcPts val="0"/>
              </a:spcAft>
              <a:buNone/>
            </a:pP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Annette Fortt Gandy</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Silver Spring, MD</a:t>
            </a:r>
            <a:endParaRPr/>
          </a:p>
        </p:txBody>
      </p:sp>
      <p:pic>
        <p:nvPicPr>
          <p:cNvPr id="162" name="Google Shape;162;p13"/>
          <p:cNvPicPr preferRelativeResize="0"/>
          <p:nvPr/>
        </p:nvPicPr>
        <p:blipFill rotWithShape="1">
          <a:blip r:embed="rId3">
            <a:alphaModFix/>
          </a:blip>
          <a:srcRect/>
          <a:stretch/>
        </p:blipFill>
        <p:spPr>
          <a:xfrm>
            <a:off x="4343400" y="21166"/>
            <a:ext cx="4343400" cy="68368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3048000" y="16764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Are any among you sick? They should call for the elders of the church and have them pray over them, anointing them with oil in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the name of the Lord.</a:t>
            </a:r>
            <a:endParaRPr sz="3600">
              <a:solidFill>
                <a:schemeClr val="lt1"/>
              </a:solidFill>
              <a:latin typeface="Calibri"/>
              <a:ea typeface="Calibri"/>
              <a:cs typeface="Calibri"/>
              <a:sym typeface="Calibri"/>
            </a:endParaRPr>
          </a:p>
        </p:txBody>
      </p:sp>
      <p:sp>
        <p:nvSpPr>
          <p:cNvPr id="168" name="Google Shape;168;p14"/>
          <p:cNvSpPr txBox="1"/>
          <p:nvPr/>
        </p:nvSpPr>
        <p:spPr>
          <a:xfrm>
            <a:off x="5867400" y="48723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5:14</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2057399" y="5486400"/>
            <a:ext cx="21336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Healing by Laying On of Hands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Maistre Robert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Wellcome Trust, UK</a:t>
            </a:r>
            <a:endParaRPr sz="1600">
              <a:solidFill>
                <a:srgbClr val="F2F2F2"/>
              </a:solidFill>
              <a:latin typeface="Calibri"/>
              <a:ea typeface="Calibri"/>
              <a:cs typeface="Calibri"/>
              <a:sym typeface="Calibri"/>
            </a:endParaRPr>
          </a:p>
        </p:txBody>
      </p:sp>
      <p:pic>
        <p:nvPicPr>
          <p:cNvPr id="174" name="Google Shape;174;p15"/>
          <p:cNvPicPr preferRelativeResize="0"/>
          <p:nvPr/>
        </p:nvPicPr>
        <p:blipFill rotWithShape="1">
          <a:blip r:embed="rId3">
            <a:alphaModFix/>
          </a:blip>
          <a:srcRect/>
          <a:stretch/>
        </p:blipFill>
        <p:spPr>
          <a:xfrm>
            <a:off x="4613330" y="0"/>
            <a:ext cx="5521271"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895600" y="1981200"/>
            <a:ext cx="693420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Therefore confess your sins to one another and pray for one another…. ...prayer…is powerful and effective.</a:t>
            </a:r>
            <a:endParaRPr sz="3600" dirty="0">
              <a:solidFill>
                <a:schemeClr val="lt1"/>
              </a:solidFill>
              <a:latin typeface="Calibri"/>
              <a:ea typeface="Calibri"/>
              <a:cs typeface="Calibri"/>
              <a:sym typeface="Calibri"/>
            </a:endParaRPr>
          </a:p>
        </p:txBody>
      </p:sp>
      <p:sp>
        <p:nvSpPr>
          <p:cNvPr id="180" name="Google Shape;180;p16"/>
          <p:cNvSpPr txBox="1"/>
          <p:nvPr/>
        </p:nvSpPr>
        <p:spPr>
          <a:xfrm>
            <a:off x="58674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5:16ac</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2971800" y="6324600"/>
            <a:ext cx="57912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Pilgrimage Prayer  --  Seme, Senegal</a:t>
            </a:r>
            <a:endParaRPr sz="16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2387600" y="457200"/>
            <a:ext cx="7518400" cy="5638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819400" y="18288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John said to him, "Teacher, we saw someone casting out demons in your name, and we tried to stop him because he was not following us."</a:t>
            </a:r>
            <a:endParaRPr sz="3600" dirty="0">
              <a:solidFill>
                <a:schemeClr val="lt1"/>
              </a:solidFill>
              <a:latin typeface="Calibri"/>
              <a:ea typeface="Calibri"/>
              <a:cs typeface="Calibri"/>
              <a:sym typeface="Calibri"/>
            </a:endParaRPr>
          </a:p>
        </p:txBody>
      </p:sp>
      <p:sp>
        <p:nvSpPr>
          <p:cNvPr id="192" name="Google Shape;192;p18"/>
          <p:cNvSpPr txBox="1"/>
          <p:nvPr/>
        </p:nvSpPr>
        <p:spPr>
          <a:xfrm>
            <a:off x="58674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9:38</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752600" y="6400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Healing Hands  --  Oral Roberts University, Tulsa, Oklahoma</a:t>
            </a:r>
            <a:endParaRPr sz="16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2362200" y="438150"/>
            <a:ext cx="7543800" cy="5657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6764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"What is your petition, Queen Esther? It shall be granted you. And what is your request? Even to the half of my kingdom, it shall be fulfilled."</a:t>
            </a:r>
            <a:endParaRPr/>
          </a:p>
        </p:txBody>
      </p:sp>
      <p:sp>
        <p:nvSpPr>
          <p:cNvPr id="96" name="Google Shape;96;p2"/>
          <p:cNvSpPr txBox="1"/>
          <p:nvPr/>
        </p:nvSpPr>
        <p:spPr>
          <a:xfrm>
            <a:off x="6324600" y="457200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Esther 7:2b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2239558"/>
            <a:ext cx="7315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Jesus said, "Do not stop him…. Whoever is not against us is for us."</a:t>
            </a:r>
            <a:endParaRPr sz="3600" dirty="0">
              <a:solidFill>
                <a:schemeClr val="lt1"/>
              </a:solidFill>
              <a:latin typeface="Calibri"/>
              <a:ea typeface="Calibri"/>
              <a:cs typeface="Calibri"/>
              <a:sym typeface="Calibri"/>
            </a:endParaRPr>
          </a:p>
        </p:txBody>
      </p:sp>
      <p:sp>
        <p:nvSpPr>
          <p:cNvPr id="204" name="Google Shape;204;p20"/>
          <p:cNvSpPr txBox="1"/>
          <p:nvPr/>
        </p:nvSpPr>
        <p:spPr>
          <a:xfrm>
            <a:off x="56388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9:39a, 40</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2514600" y="5715000"/>
            <a:ext cx="19812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Ecumenical Window</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Old Stone Church Cleveland, OH</a:t>
            </a:r>
            <a:endParaRPr sz="1600">
              <a:solidFill>
                <a:srgbClr val="F2F2F2"/>
              </a:solidFill>
              <a:latin typeface="Calibri"/>
              <a:ea typeface="Calibri"/>
              <a:cs typeface="Calibri"/>
              <a:sym typeface="Calibri"/>
            </a:endParaRPr>
          </a:p>
        </p:txBody>
      </p:sp>
      <p:pic>
        <p:nvPicPr>
          <p:cNvPr id="210" name="Google Shape;210;p21"/>
          <p:cNvPicPr preferRelativeResize="0"/>
          <p:nvPr/>
        </p:nvPicPr>
        <p:blipFill rotWithShape="1">
          <a:blip r:embed="rId3">
            <a:alphaModFix/>
          </a:blip>
          <a:srcRect/>
          <a:stretch/>
        </p:blipFill>
        <p:spPr>
          <a:xfrm>
            <a:off x="5029200" y="2284"/>
            <a:ext cx="4114800" cy="685343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1905000" y="6397823"/>
            <a:ext cx="92964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is Lord  --  Mulungwishi Methodist Church, DRCongo</a:t>
            </a:r>
            <a:endParaRPr sz="1600">
              <a:solidFill>
                <a:srgbClr val="F2F2F2"/>
              </a:solidFill>
              <a:latin typeface="Calibri"/>
              <a:ea typeface="Calibri"/>
              <a:cs typeface="Calibri"/>
              <a:sym typeface="Calibri"/>
            </a:endParaRPr>
          </a:p>
        </p:txBody>
      </p:sp>
      <p:pic>
        <p:nvPicPr>
          <p:cNvPr id="216" name="Google Shape;216;p22"/>
          <p:cNvPicPr preferRelativeResize="0"/>
          <p:nvPr/>
        </p:nvPicPr>
        <p:blipFill rotWithShape="1">
          <a:blip r:embed="rId3">
            <a:alphaModFix/>
          </a:blip>
          <a:srcRect/>
          <a:stretch/>
        </p:blipFill>
        <p:spPr>
          <a:xfrm>
            <a:off x="2057400" y="0"/>
            <a:ext cx="8375424" cy="618734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"Salt is good, but if salt has lost its saltiness, how can you season it? Have salt in yourselves, and be at peace with one another."</a:t>
            </a:r>
            <a:endParaRPr dirty="0">
              <a:solidFill>
                <a:schemeClr val="lt1"/>
              </a:solidFill>
            </a:endParaRPr>
          </a:p>
        </p:txBody>
      </p:sp>
      <p:sp>
        <p:nvSpPr>
          <p:cNvPr id="222" name="Google Shape;222;p2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9:50</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2057400" y="5715000"/>
            <a:ext cx="16764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Festival of Lights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John August Swanson</a:t>
            </a:r>
            <a:endParaRPr sz="1600">
              <a:solidFill>
                <a:srgbClr val="F2F2F2"/>
              </a:solidFill>
              <a:latin typeface="Calibri"/>
              <a:ea typeface="Calibri"/>
              <a:cs typeface="Calibri"/>
              <a:sym typeface="Calibri"/>
            </a:endParaRPr>
          </a:p>
        </p:txBody>
      </p:sp>
      <p:pic>
        <p:nvPicPr>
          <p:cNvPr id="228" name="Google Shape;228;p24"/>
          <p:cNvPicPr preferRelativeResize="0"/>
          <p:nvPr/>
        </p:nvPicPr>
        <p:blipFill rotWithShape="1">
          <a:blip r:embed="rId3">
            <a:alphaModFix/>
          </a:blip>
          <a:srcRect/>
          <a:stretch/>
        </p:blipFill>
        <p:spPr>
          <a:xfrm>
            <a:off x="3780950" y="0"/>
            <a:ext cx="5363050"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4" name="Google Shape;234;p25"/>
          <p:cNvSpPr txBox="1">
            <a:spLocks noGrp="1"/>
          </p:cNvSpPr>
          <p:nvPr>
            <p:ph type="body" idx="1"/>
          </p:nvPr>
        </p:nvSpPr>
        <p:spPr>
          <a:xfrm>
            <a:off x="1676400" y="609600"/>
            <a:ext cx="8991600" cy="51816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https://commons.wikimedia.org/wiki/File:Jan_Victors_-_The_Banquet_of_Esther_and_Ahasuerus_-_WGA25059.jpg</a:t>
            </a:r>
            <a:endParaRPr sz="1500" dirty="0"/>
          </a:p>
          <a:p>
            <a:pPr marL="342900" lvl="0" indent="-342900" algn="l" rtl="0">
              <a:spcBef>
                <a:spcPts val="280"/>
              </a:spcBef>
              <a:spcAft>
                <a:spcPts val="0"/>
              </a:spcAft>
              <a:buClr>
                <a:schemeClr val="lt1"/>
              </a:buClr>
              <a:buSzPts val="1400"/>
              <a:buNone/>
            </a:pPr>
            <a:r>
              <a:rPr lang="en-US" sz="1500" dirty="0"/>
              <a:t>https://www.flickr.com/photos/paullew/8493819053 - Fr. Lawrence Lew</a:t>
            </a:r>
            <a:endParaRPr sz="1500" dirty="0"/>
          </a:p>
          <a:p>
            <a:pPr marL="342900" lvl="0" indent="-342900" algn="l" rtl="0">
              <a:spcBef>
                <a:spcPts val="280"/>
              </a:spcBef>
              <a:spcAft>
                <a:spcPts val="0"/>
              </a:spcAft>
              <a:buClr>
                <a:schemeClr val="lt1"/>
              </a:buClr>
              <a:buSzPts val="1400"/>
              <a:buNone/>
            </a:pPr>
            <a:r>
              <a:rPr lang="en-US" sz="1500" dirty="0"/>
              <a:t>https://www.flickr.com/photos/junaidrao/36468986901 - </a:t>
            </a:r>
            <a:r>
              <a:rPr lang="en-US" sz="1500" err="1"/>
              <a:t>junaidrao</a:t>
            </a:r>
            <a:endParaRPr sz="1500" err="1"/>
          </a:p>
          <a:p>
            <a:pPr marL="342900" lvl="0" indent="-342900" algn="l" rtl="0">
              <a:spcBef>
                <a:spcPts val="280"/>
              </a:spcBef>
              <a:spcAft>
                <a:spcPts val="0"/>
              </a:spcAft>
              <a:buClr>
                <a:schemeClr val="lt1"/>
              </a:buClr>
              <a:buSzPts val="1400"/>
              <a:buNone/>
            </a:pPr>
            <a:r>
              <a:rPr lang="en-US" sz="1500" dirty="0"/>
              <a:t>https://www.flickr.com/photos/futurilla/5842958073</a:t>
            </a:r>
            <a:endParaRPr sz="1500" dirty="0"/>
          </a:p>
          <a:p>
            <a:pPr marL="342900" lvl="0" indent="-342900" algn="l" rtl="0">
              <a:spcBef>
                <a:spcPts val="280"/>
              </a:spcBef>
              <a:spcAft>
                <a:spcPts val="0"/>
              </a:spcAft>
              <a:buClr>
                <a:schemeClr val="lt1"/>
              </a:buClr>
              <a:buSzPts val="1400"/>
              <a:buNone/>
            </a:pPr>
            <a:r>
              <a:rPr lang="en-US" sz="1500" dirty="0"/>
              <a:t>https://commons.wikimedia.org/wiki/File:Carte-de-visite_portrait_of_Harriet_Tubman.jpg</a:t>
            </a:r>
            <a:endParaRPr sz="1500" dirty="0"/>
          </a:p>
          <a:p>
            <a:pPr marL="342900" lvl="0" indent="-342900" algn="l" rtl="0">
              <a:spcBef>
                <a:spcPts val="280"/>
              </a:spcBef>
              <a:spcAft>
                <a:spcPts val="0"/>
              </a:spcAft>
              <a:buClr>
                <a:schemeClr val="lt1"/>
              </a:buClr>
              <a:buSzPts val="1400"/>
              <a:buNone/>
            </a:pPr>
            <a:r>
              <a:rPr lang="en-US" sz="1500" dirty="0"/>
              <a:t>https://commons.wikimedia.org/wiki/File:Honthorst_Old_woman_singing.jpg</a:t>
            </a:r>
            <a:endParaRPr sz="1500" dirty="0"/>
          </a:p>
          <a:p>
            <a:pPr marL="342900" lvl="0" indent="-342900" algn="l" rtl="0">
              <a:spcBef>
                <a:spcPts val="280"/>
              </a:spcBef>
              <a:spcAft>
                <a:spcPts val="0"/>
              </a:spcAft>
              <a:buClr>
                <a:schemeClr val="lt1"/>
              </a:buClr>
              <a:buSzPts val="1400"/>
              <a:buNone/>
            </a:pPr>
            <a:r>
              <a:rPr lang="en-US" sz="1500" dirty="0"/>
              <a:t>annettefortt.com</a:t>
            </a:r>
            <a:endParaRPr sz="1500" dirty="0"/>
          </a:p>
          <a:p>
            <a:pPr marL="342900" lvl="0" indent="-342900" algn="l" rtl="0">
              <a:spcBef>
                <a:spcPts val="280"/>
              </a:spcBef>
              <a:spcAft>
                <a:spcPts val="0"/>
              </a:spcAft>
              <a:buClr>
                <a:schemeClr val="lt1"/>
              </a:buClr>
              <a:buSzPts val="1400"/>
              <a:buNone/>
            </a:pPr>
            <a:r>
              <a:rPr lang="en-US" sz="1500" dirty="0"/>
              <a:t>https://commons.wikimedia.org/wiki/File:%22Maistre_Robert%22_healing_by_laying-on_of_hands._Oil_painting_Wellcome_V0018251.jpg</a:t>
            </a:r>
            <a:endParaRPr sz="1500" dirty="0"/>
          </a:p>
          <a:p>
            <a:pPr marL="342900" lvl="0" indent="-342900" algn="l" rtl="0">
              <a:spcBef>
                <a:spcPts val="280"/>
              </a:spcBef>
              <a:spcAft>
                <a:spcPts val="0"/>
              </a:spcAft>
              <a:buClr>
                <a:schemeClr val="lt1"/>
              </a:buClr>
              <a:buSzPts val="1400"/>
              <a:buNone/>
            </a:pPr>
            <a:r>
              <a:rPr lang="en-US" sz="1500" dirty="0"/>
              <a:t>https://commons.wikimedia.org/wiki/File:Youth_praying.jpg</a:t>
            </a:r>
            <a:endParaRPr sz="1500" dirty="0"/>
          </a:p>
          <a:p>
            <a:pPr marL="342900" lvl="0" indent="-342900" algn="l" rtl="0">
              <a:spcBef>
                <a:spcPts val="280"/>
              </a:spcBef>
              <a:spcAft>
                <a:spcPts val="0"/>
              </a:spcAft>
              <a:buClr>
                <a:schemeClr val="lt1"/>
              </a:buClr>
              <a:buSzPts val="1400"/>
              <a:buNone/>
            </a:pPr>
            <a:r>
              <a:rPr lang="en-US" sz="1500" dirty="0"/>
              <a:t>https://commons.wikimedia.org/wiki/File:Praying_member.jpg – </a:t>
            </a:r>
            <a:r>
              <a:rPr lang="en-US" sz="1500" err="1"/>
              <a:t>Live.philips</a:t>
            </a:r>
            <a:endParaRPr sz="1500" err="1"/>
          </a:p>
          <a:p>
            <a:pPr marL="342900" lvl="0" indent="-342900" algn="l" rtl="0">
              <a:spcBef>
                <a:spcPts val="280"/>
              </a:spcBef>
              <a:spcAft>
                <a:spcPts val="0"/>
              </a:spcAft>
              <a:buClr>
                <a:schemeClr val="lt1"/>
              </a:buClr>
              <a:buSzPts val="1400"/>
              <a:buNone/>
            </a:pPr>
            <a:r>
              <a:rPr lang="en-US" sz="1500" dirty="0"/>
              <a:t>https://www.flickr.com/photos/josephleenovak/4288827165/</a:t>
            </a:r>
            <a:endParaRPr sz="1500" dirty="0"/>
          </a:p>
          <a:p>
            <a:pPr marL="342900" lvl="0" indent="-342900" algn="l" rtl="0">
              <a:spcBef>
                <a:spcPts val="280"/>
              </a:spcBef>
              <a:spcAft>
                <a:spcPts val="0"/>
              </a:spcAft>
              <a:buClr>
                <a:schemeClr val="lt1"/>
              </a:buClr>
              <a:buSzPts val="1400"/>
              <a:buNone/>
            </a:pPr>
            <a:r>
              <a:rPr lang="en-US" sz="1500" dirty="0"/>
              <a:t>https://www.flickr.com/photos/timevanson/27393027736 – Tim Evanson</a:t>
            </a:r>
            <a:endParaRPr sz="1500" dirty="0"/>
          </a:p>
          <a:p>
            <a:pPr marL="342900" lvl="0" indent="-342900" algn="l" rtl="0">
              <a:spcBef>
                <a:spcPts val="280"/>
              </a:spcBef>
              <a:spcAft>
                <a:spcPts val="0"/>
              </a:spcAft>
              <a:buClr>
                <a:schemeClr val="lt1"/>
              </a:buClr>
              <a:buSzPts val="1400"/>
              <a:buNone/>
            </a:pPr>
            <a:r>
              <a:rPr lang="en-US" sz="1500" dirty="0"/>
              <a:t>https://www.flickr.com/photos/umccongo/2188556374</a:t>
            </a:r>
            <a:endParaRPr sz="1500" dirty="0"/>
          </a:p>
          <a:p>
            <a:pPr marL="342900" lvl="0" indent="-342900" algn="l" rtl="0">
              <a:spcBef>
                <a:spcPts val="280"/>
              </a:spcBef>
              <a:spcAft>
                <a:spcPts val="0"/>
              </a:spcAft>
              <a:buClr>
                <a:schemeClr val="lt1"/>
              </a:buClr>
              <a:buSzPts val="1400"/>
              <a:buNone/>
            </a:pPr>
            <a:r>
              <a:rPr lang="en-US" sz="1500" dirty="0"/>
              <a:t>https://www.flickr.com/photos/wallyg/14890407643 - Wally </a:t>
            </a:r>
            <a:r>
              <a:rPr lang="en-US" sz="1500" err="1"/>
              <a:t>Gobetz</a:t>
            </a:r>
            <a:endParaRPr sz="1500" err="1"/>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73050" algn="l" rtl="0">
              <a:spcBef>
                <a:spcPts val="220"/>
              </a:spcBef>
              <a:spcAft>
                <a:spcPts val="0"/>
              </a:spcAft>
              <a:buClr>
                <a:schemeClr val="lt1"/>
              </a:buClr>
              <a:buSzPts val="1100"/>
              <a:buNone/>
            </a:pPr>
            <a:endParaRPr sz="1500" dirty="0"/>
          </a:p>
          <a:p>
            <a:pPr marL="342900" lvl="0" indent="-266700" algn="l" rtl="0">
              <a:spcBef>
                <a:spcPts val="240"/>
              </a:spcBef>
              <a:spcAft>
                <a:spcPts val="0"/>
              </a:spcAft>
              <a:buClr>
                <a:schemeClr val="lt1"/>
              </a:buClr>
              <a:buSzPts val="1200"/>
              <a:buNone/>
            </a:pPr>
            <a:endParaRPr sz="120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Banquet of Esther and Ahasuerus  --  Jan Victors, Kassel, Germany</a:t>
            </a:r>
            <a:endParaRPr/>
          </a:p>
        </p:txBody>
      </p:sp>
      <p:pic>
        <p:nvPicPr>
          <p:cNvPr id="102" name="Google Shape;102;p3"/>
          <p:cNvPicPr preferRelativeResize="0"/>
          <p:nvPr/>
        </p:nvPicPr>
        <p:blipFill rotWithShape="1">
          <a:blip r:embed="rId3">
            <a:alphaModFix/>
          </a:blip>
          <a:srcRect/>
          <a:stretch/>
        </p:blipFill>
        <p:spPr>
          <a:xfrm>
            <a:off x="2079245" y="6626"/>
            <a:ext cx="8317706" cy="602186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19812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Queen Esther answered,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"If I have won your favor, O king...let my life be given me…and the lives of my people."</a:t>
            </a:r>
            <a:endParaRPr sz="3600" dirty="0">
              <a:solidFill>
                <a:schemeClr val="lt1"/>
              </a:solidFill>
              <a:latin typeface="Calibri"/>
              <a:ea typeface="Calibri"/>
              <a:cs typeface="Calibri"/>
              <a:sym typeface="Calibri"/>
            </a:endParaRPr>
          </a:p>
        </p:txBody>
      </p:sp>
      <p:sp>
        <p:nvSpPr>
          <p:cNvPr id="108" name="Google Shape;108;p4"/>
          <p:cNvSpPr txBox="1"/>
          <p:nvPr/>
        </p:nvSpPr>
        <p:spPr>
          <a:xfrm>
            <a:off x="58674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Esther 7:3ab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5135941"/>
            <a:ext cx="20574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Esther and Ahasuerus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Charles Blakeman</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Our Lady of Victories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London, England</a:t>
            </a:r>
            <a:endParaRPr/>
          </a:p>
        </p:txBody>
      </p:sp>
      <p:pic>
        <p:nvPicPr>
          <p:cNvPr id="114" name="Google Shape;114;p5"/>
          <p:cNvPicPr preferRelativeResize="0"/>
          <p:nvPr/>
        </p:nvPicPr>
        <p:blipFill rotWithShape="1">
          <a:blip r:embed="rId3">
            <a:alphaModFix/>
          </a:blip>
          <a:srcRect/>
          <a:stretch/>
        </p:blipFill>
        <p:spPr>
          <a:xfrm>
            <a:off x="4191000" y="294388"/>
            <a:ext cx="6248400" cy="63350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819400" y="2209801"/>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Our help is in the name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who made heaven and earth.</a:t>
            </a:r>
            <a:endParaRPr sz="3600" dirty="0">
              <a:solidFill>
                <a:schemeClr val="lt1"/>
              </a:solidFill>
              <a:latin typeface="Calibri"/>
              <a:ea typeface="Calibri"/>
              <a:cs typeface="Calibri"/>
              <a:sym typeface="Calibri"/>
            </a:endParaRPr>
          </a:p>
        </p:txBody>
      </p:sp>
      <p:sp>
        <p:nvSpPr>
          <p:cNvPr id="120" name="Google Shape;120;p6"/>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124:8</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676400" y="6400800"/>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Earth's Beauty--  Russian Ridge Open Space, California</a:t>
            </a:r>
            <a:r>
              <a:rPr lang="en-US" sz="1600">
                <a:solidFill>
                  <a:srgbClr val="F2F2F2"/>
                </a:solidFill>
                <a:latin typeface="Calibri"/>
                <a:ea typeface="Calibri"/>
                <a:cs typeface="Calibri"/>
                <a:sym typeface="Calibri"/>
              </a:rPr>
              <a:t>  </a:t>
            </a:r>
            <a:endParaRPr/>
          </a:p>
        </p:txBody>
      </p:sp>
      <p:pic>
        <p:nvPicPr>
          <p:cNvPr id="126" name="Google Shape;126;p7"/>
          <p:cNvPicPr preferRelativeResize="0"/>
          <p:nvPr/>
        </p:nvPicPr>
        <p:blipFill rotWithShape="1">
          <a:blip r:embed="rId3">
            <a:alphaModFix/>
          </a:blip>
          <a:srcRect/>
          <a:stretch/>
        </p:blipFill>
        <p:spPr>
          <a:xfrm>
            <a:off x="1524000" y="228601"/>
            <a:ext cx="9144000" cy="610076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3276600" y="18288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So Moses said to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am not able to carry all this people alone, for they are too heavy for me."</a:t>
            </a:r>
            <a:endParaRPr sz="3600" dirty="0">
              <a:solidFill>
                <a:schemeClr val="lt1"/>
              </a:solidFill>
              <a:latin typeface="Calibri"/>
              <a:ea typeface="Calibri"/>
              <a:cs typeface="Calibri"/>
              <a:sym typeface="Calibri"/>
            </a:endParaRPr>
          </a:p>
        </p:txBody>
      </p:sp>
      <p:sp>
        <p:nvSpPr>
          <p:cNvPr id="132" name="Google Shape;132;p8"/>
          <p:cNvSpPr txBox="1"/>
          <p:nvPr/>
        </p:nvSpPr>
        <p:spPr>
          <a:xfrm>
            <a:off x="54864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Numbers 11:11a, 14</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905000" y="5486400"/>
            <a:ext cx="19050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Head of Moses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Wolverhampton Art Gallery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United Kingdom</a:t>
            </a:r>
            <a:endParaRPr sz="16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4191000" y="0"/>
            <a:ext cx="5143500"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Nineteenth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31</cp:revision>
  <dcterms:created xsi:type="dcterms:W3CDTF">2016-08-31T16:46:43Z</dcterms:created>
  <dcterms:modified xsi:type="dcterms:W3CDTF">2025-10-28T16:06:22Z</dcterms:modified>
</cp:coreProperties>
</file>