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7a8nEBNTlli0z4kjFYJo8PZaD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3E34B1-C6D7-4D3F-B197-8365BC76AC09}" v="59" dt="2025-10-27T17:25:39.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E3E34B1-C6D7-4D3F-B197-8365BC76AC09}"/>
    <pc:docChg chg="modSld">
      <pc:chgData name="Allison Blackwell" userId="7Y4zoj1sqs5H+IG1uY71RyUTFRj8vI3Lj7CrwoODLF4=" providerId="None" clId="Web-{7E3E34B1-C6D7-4D3F-B197-8365BC76AC09}" dt="2025-10-27T17:25:33.206" v="25" actId="20577"/>
      <pc:docMkLst>
        <pc:docMk/>
      </pc:docMkLst>
      <pc:sldChg chg="modSp">
        <pc:chgData name="Allison Blackwell" userId="7Y4zoj1sqs5H+IG1uY71RyUTFRj8vI3Lj7CrwoODLF4=" providerId="None" clId="Web-{7E3E34B1-C6D7-4D3F-B197-8365BC76AC09}" dt="2025-10-27T17:21:14.360" v="3" actId="20577"/>
        <pc:sldMkLst>
          <pc:docMk/>
          <pc:sldMk cId="0" sldId="257"/>
        </pc:sldMkLst>
        <pc:spChg chg="mod">
          <ac:chgData name="Allison Blackwell" userId="7Y4zoj1sqs5H+IG1uY71RyUTFRj8vI3Lj7CrwoODLF4=" providerId="None" clId="Web-{7E3E34B1-C6D7-4D3F-B197-8365BC76AC09}" dt="2025-10-27T17:21:14.360" v="3" actId="20577"/>
          <ac:spMkLst>
            <pc:docMk/>
            <pc:sldMk cId="0" sldId="257"/>
            <ac:spMk id="96" creationId="{00000000-0000-0000-0000-000000000000}"/>
          </ac:spMkLst>
        </pc:spChg>
      </pc:sldChg>
      <pc:sldChg chg="modSp">
        <pc:chgData name="Allison Blackwell" userId="7Y4zoj1sqs5H+IG1uY71RyUTFRj8vI3Lj7CrwoODLF4=" providerId="None" clId="Web-{7E3E34B1-C6D7-4D3F-B197-8365BC76AC09}" dt="2025-10-27T17:21:53.064" v="10" actId="20577"/>
        <pc:sldMkLst>
          <pc:docMk/>
          <pc:sldMk cId="0" sldId="259"/>
        </pc:sldMkLst>
        <pc:spChg chg="mod">
          <ac:chgData name="Allison Blackwell" userId="7Y4zoj1sqs5H+IG1uY71RyUTFRj8vI3Lj7CrwoODLF4=" providerId="None" clId="Web-{7E3E34B1-C6D7-4D3F-B197-8365BC76AC09}" dt="2025-10-27T17:21:53.064" v="10" actId="20577"/>
          <ac:spMkLst>
            <pc:docMk/>
            <pc:sldMk cId="0" sldId="259"/>
            <ac:spMk id="108" creationId="{00000000-0000-0000-0000-000000000000}"/>
          </ac:spMkLst>
        </pc:spChg>
      </pc:sldChg>
      <pc:sldChg chg="modSp">
        <pc:chgData name="Allison Blackwell" userId="7Y4zoj1sqs5H+IG1uY71RyUTFRj8vI3Lj7CrwoODLF4=" providerId="None" clId="Web-{7E3E34B1-C6D7-4D3F-B197-8365BC76AC09}" dt="2025-10-27T17:23:06.345" v="17" actId="14100"/>
        <pc:sldMkLst>
          <pc:docMk/>
          <pc:sldMk cId="0" sldId="261"/>
        </pc:sldMkLst>
        <pc:spChg chg="mod">
          <ac:chgData name="Allison Blackwell" userId="7Y4zoj1sqs5H+IG1uY71RyUTFRj8vI3Lj7CrwoODLF4=" providerId="None" clId="Web-{7E3E34B1-C6D7-4D3F-B197-8365BC76AC09}" dt="2025-10-27T17:23:06.345" v="17" actId="14100"/>
          <ac:spMkLst>
            <pc:docMk/>
            <pc:sldMk cId="0" sldId="261"/>
            <ac:spMk id="120" creationId="{00000000-0000-0000-0000-000000000000}"/>
          </ac:spMkLst>
        </pc:spChg>
      </pc:sldChg>
      <pc:sldChg chg="modSp">
        <pc:chgData name="Allison Blackwell" userId="7Y4zoj1sqs5H+IG1uY71RyUTFRj8vI3Lj7CrwoODLF4=" providerId="None" clId="Web-{7E3E34B1-C6D7-4D3F-B197-8365BC76AC09}" dt="2025-10-27T17:23:50.205" v="18" actId="20577"/>
        <pc:sldMkLst>
          <pc:docMk/>
          <pc:sldMk cId="0" sldId="265"/>
        </pc:sldMkLst>
        <pc:spChg chg="mod">
          <ac:chgData name="Allison Blackwell" userId="7Y4zoj1sqs5H+IG1uY71RyUTFRj8vI3Lj7CrwoODLF4=" providerId="None" clId="Web-{7E3E34B1-C6D7-4D3F-B197-8365BC76AC09}" dt="2025-10-27T17:23:50.205" v="18" actId="20577"/>
          <ac:spMkLst>
            <pc:docMk/>
            <pc:sldMk cId="0" sldId="265"/>
            <ac:spMk id="144" creationId="{00000000-0000-0000-0000-000000000000}"/>
          </ac:spMkLst>
        </pc:spChg>
      </pc:sldChg>
      <pc:sldChg chg="modSp">
        <pc:chgData name="Allison Blackwell" userId="7Y4zoj1sqs5H+IG1uY71RyUTFRj8vI3Lj7CrwoODLF4=" providerId="None" clId="Web-{7E3E34B1-C6D7-4D3F-B197-8365BC76AC09}" dt="2025-10-27T17:24:36.768" v="21" actId="20577"/>
        <pc:sldMkLst>
          <pc:docMk/>
          <pc:sldMk cId="0" sldId="267"/>
        </pc:sldMkLst>
        <pc:spChg chg="mod">
          <ac:chgData name="Allison Blackwell" userId="7Y4zoj1sqs5H+IG1uY71RyUTFRj8vI3Lj7CrwoODLF4=" providerId="None" clId="Web-{7E3E34B1-C6D7-4D3F-B197-8365BC76AC09}" dt="2025-10-27T17:24:36.768" v="21" actId="20577"/>
          <ac:spMkLst>
            <pc:docMk/>
            <pc:sldMk cId="0" sldId="267"/>
            <ac:spMk id="156" creationId="{00000000-0000-0000-0000-000000000000}"/>
          </ac:spMkLst>
        </pc:spChg>
      </pc:sldChg>
      <pc:sldChg chg="modSp">
        <pc:chgData name="Allison Blackwell" userId="7Y4zoj1sqs5H+IG1uY71RyUTFRj8vI3Lj7CrwoODLF4=" providerId="None" clId="Web-{7E3E34B1-C6D7-4D3F-B197-8365BC76AC09}" dt="2025-10-27T17:25:33.206" v="25" actId="20577"/>
        <pc:sldMkLst>
          <pc:docMk/>
          <pc:sldMk cId="0" sldId="273"/>
        </pc:sldMkLst>
        <pc:spChg chg="mod">
          <ac:chgData name="Allison Blackwell" userId="7Y4zoj1sqs5H+IG1uY71RyUTFRj8vI3Lj7CrwoODLF4=" providerId="None" clId="Web-{7E3E34B1-C6D7-4D3F-B197-8365BC76AC09}" dt="2025-10-27T17:25:33.206" v="25" actId="20577"/>
          <ac:spMkLst>
            <pc:docMk/>
            <pc:sldMk cId="0" sldId="273"/>
            <ac:spMk id="19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03" name="Google Shape;203;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16" name="Google Shape;216;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Eighteenth Sunday after Pentecost</a:t>
            </a:r>
            <a:endParaRPr/>
          </a:p>
        </p:txBody>
      </p:sp>
      <p:sp>
        <p:nvSpPr>
          <p:cNvPr id="90" name="Google Shape;90;p1"/>
          <p:cNvSpPr txBox="1">
            <a:spLocks noGrp="1"/>
          </p:cNvSpPr>
          <p:nvPr>
            <p:ph type="subTitle" idx="1"/>
          </p:nvPr>
        </p:nvSpPr>
        <p:spPr>
          <a:xfrm>
            <a:off x="2895600" y="4016376"/>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2057400" y="5334001"/>
            <a:ext cx="8153400" cy="1384995"/>
          </a:xfrm>
          <a:prstGeom prst="rect">
            <a:avLst/>
          </a:prstGeom>
          <a:solidFill>
            <a:srgbClr val="A88D56">
              <a:alpha val="7490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Proverbs 31:10-31 and Psalm 1  •  Wisdom of Solomon 1:16-2:1, 12-22 or Jeremiah 11:18-20 and Psalm 54  James 3:13 - 4:3, 7-8a  •  Mark 9:30-37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048000" y="1752600"/>
            <a:ext cx="6553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the wisdom from above is first pure, then peaceable, gentle, willing to yield, full of mercy and good fruits…</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45" name="Google Shape;145;p10"/>
          <p:cNvSpPr txBox="1"/>
          <p:nvPr/>
        </p:nvSpPr>
        <p:spPr>
          <a:xfrm>
            <a:off x="5715000" y="494032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3:17a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981200" y="5715000"/>
            <a:ext cx="32004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and Jesus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Kathleen Peterson</a:t>
            </a:r>
            <a:endParaRPr sz="18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5181600" y="0"/>
            <a:ext cx="372373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9718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they came to Capernaum, and when he was in the house he asked them, "What were you arguing about on the way?"</a:t>
            </a:r>
            <a:endParaRPr sz="3600" dirty="0">
              <a:solidFill>
                <a:schemeClr val="lt1"/>
              </a:solidFill>
              <a:latin typeface="Calibri"/>
              <a:ea typeface="Calibri"/>
              <a:cs typeface="Calibri"/>
              <a:sym typeface="Calibri"/>
            </a:endParaRPr>
          </a:p>
        </p:txBody>
      </p:sp>
      <p:sp>
        <p:nvSpPr>
          <p:cNvPr id="157" name="Google Shape;157;p12"/>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2057400" y="5486400"/>
            <a:ext cx="2438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Teaching the Disciples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Hans Schäufelein</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a:p>
        </p:txBody>
      </p:sp>
      <p:pic>
        <p:nvPicPr>
          <p:cNvPr id="163" name="Google Shape;163;p13"/>
          <p:cNvPicPr preferRelativeResize="0"/>
          <p:nvPr/>
        </p:nvPicPr>
        <p:blipFill rotWithShape="1">
          <a:blip r:embed="rId3">
            <a:alphaModFix/>
          </a:blip>
          <a:srcRect/>
          <a:stretch/>
        </p:blipFill>
        <p:spPr>
          <a:xfrm>
            <a:off x="4724401" y="0"/>
            <a:ext cx="5130105"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276600" y="20574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they were silent, for on the way they had argued with one another who was the greatest.</a:t>
            </a: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9050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Teaching the Apostles  --  Ethiopia, Walters Art Museum, Baltimore, MD</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3429000" y="228600"/>
            <a:ext cx="5638800" cy="59435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048000" y="1905000"/>
            <a:ext cx="6629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sat down, called the twelve, and said to them, "Whoever wants to be first must be last of all and servant of all."</a:t>
            </a:r>
            <a:endParaRPr sz="3600">
              <a:solidFill>
                <a:schemeClr val="lt1"/>
              </a:solidFill>
              <a:latin typeface="Calibri"/>
              <a:ea typeface="Calibri"/>
              <a:cs typeface="Calibri"/>
              <a:sym typeface="Calibri"/>
            </a:endParaRPr>
          </a:p>
        </p:txBody>
      </p:sp>
      <p:sp>
        <p:nvSpPr>
          <p:cNvPr id="181" name="Google Shape;181;p16"/>
          <p:cNvSpPr txBox="1"/>
          <p:nvPr/>
        </p:nvSpPr>
        <p:spPr>
          <a:xfrm>
            <a:off x="58674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2209800" y="4876800"/>
            <a:ext cx="1676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Teaching the Disciples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Ilyas Basim Khuri Bazzi Rahib</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Walters Art Museum, Baltimiore, MD</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4214463" y="0"/>
            <a:ext cx="5885447"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956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took a little child and put it among them, and taking it in his arms he said to them...</a:t>
            </a:r>
            <a:endParaRPr sz="3600" dirty="0">
              <a:solidFill>
                <a:schemeClr val="lt1"/>
              </a:solidFill>
              <a:latin typeface="Calibri"/>
              <a:ea typeface="Calibri"/>
              <a:cs typeface="Calibri"/>
              <a:sym typeface="Calibri"/>
            </a:endParaRPr>
          </a:p>
        </p:txBody>
      </p:sp>
      <p:sp>
        <p:nvSpPr>
          <p:cNvPr id="193" name="Google Shape;193;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2209800" y="5410200"/>
            <a:ext cx="2438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Blessing the Children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Nicolaes Maes</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Gallery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London, England</a:t>
            </a:r>
            <a:endParaRPr sz="16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4953000" y="0"/>
            <a:ext cx="490855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362200" y="1828800"/>
            <a:ext cx="8001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She opens her hand to the poor and reaches out her hands to the needy</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r>
              <a:rPr lang="en-US" sz="3600" dirty="0">
                <a:solidFill>
                  <a:schemeClr val="lt1"/>
                </a:solidFill>
                <a:latin typeface="Calibri"/>
                <a:ea typeface="Calibri"/>
                <a:cs typeface="Calibri"/>
                <a:sym typeface="Calibri"/>
              </a:rPr>
              <a:t>….</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She opens her mouth with wisdom, and the teaching of kindness is on her tongue.</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97" name="Google Shape;97;p2"/>
          <p:cNvSpPr txBox="1"/>
          <p:nvPr/>
        </p:nvSpPr>
        <p:spPr>
          <a:xfrm>
            <a:off x="57912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Proverbs 31:20, 26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p:nvPr/>
        </p:nvSpPr>
        <p:spPr>
          <a:xfrm>
            <a:off x="19050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Blessing the Children  --  Lucas Cranach, Stadel Museum, Frankfurt, Germany</a:t>
            </a:r>
            <a:endParaRPr sz="1600">
              <a:solidFill>
                <a:srgbClr val="F2F2F2"/>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a:stretch/>
        </p:blipFill>
        <p:spPr>
          <a:xfrm>
            <a:off x="1524000" y="1"/>
            <a:ext cx="9144000" cy="62931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p:nvPr/>
        </p:nvSpPr>
        <p:spPr>
          <a:xfrm>
            <a:off x="3200400" y="1447800"/>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"Whoever welcomes one such child in my name welcomes me, and whoever welcomes me welcomes not me but the one who sent me."</a:t>
            </a:r>
            <a:endParaRPr/>
          </a:p>
        </p:txBody>
      </p:sp>
      <p:sp>
        <p:nvSpPr>
          <p:cNvPr id="212" name="Google Shape;212;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9:37</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Welcomes the Children  --  Jesus MAFA, Cameroon</a:t>
            </a:r>
            <a:endParaRPr sz="1600">
              <a:solidFill>
                <a:srgbClr val="F2F2F2"/>
              </a:solidFill>
              <a:latin typeface="Calibri"/>
              <a:ea typeface="Calibri"/>
              <a:cs typeface="Calibri"/>
              <a:sym typeface="Calibri"/>
            </a:endParaRPr>
          </a:p>
        </p:txBody>
      </p:sp>
      <p:pic>
        <p:nvPicPr>
          <p:cNvPr id="219" name="Google Shape;219;p22"/>
          <p:cNvPicPr preferRelativeResize="0"/>
          <p:nvPr/>
        </p:nvPicPr>
        <p:blipFill rotWithShape="1">
          <a:blip r:embed="rId3">
            <a:alphaModFix/>
          </a:blip>
          <a:srcRect/>
          <a:stretch/>
        </p:blipFill>
        <p:spPr>
          <a:xfrm>
            <a:off x="1600200" y="-14748"/>
            <a:ext cx="9144000" cy="629344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5" name="Google Shape;225;p23"/>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https://commons.wikimedia.org/wiki/File:Lucy_Higgs_Union_Civil_War_Nurse.JPG</a:t>
            </a:r>
            <a:endParaRPr sz="1500" dirty="0"/>
          </a:p>
          <a:p>
            <a:pPr marL="342900" lvl="0" indent="-342900" algn="l" rtl="0">
              <a:spcBef>
                <a:spcPts val="280"/>
              </a:spcBef>
              <a:spcAft>
                <a:spcPts val="0"/>
              </a:spcAft>
              <a:buClr>
                <a:schemeClr val="lt1"/>
              </a:buClr>
              <a:buSzPts val="1400"/>
              <a:buNone/>
            </a:pPr>
            <a:r>
              <a:rPr lang="en-US" sz="1500" dirty="0"/>
              <a:t>https://commons.wikimedia.org/wiki/File:Camille_Pissarro_-_Apple_Picking_-_Google_Art_Project.jpg</a:t>
            </a:r>
            <a:endParaRPr sz="1500" dirty="0"/>
          </a:p>
          <a:p>
            <a:pPr marL="342900" lvl="0" indent="-342900" algn="l" rtl="0">
              <a:spcBef>
                <a:spcPts val="280"/>
              </a:spcBef>
              <a:spcAft>
                <a:spcPts val="0"/>
              </a:spcAft>
              <a:buClr>
                <a:schemeClr val="lt1"/>
              </a:buClr>
              <a:buSzPts val="1400"/>
              <a:buNone/>
            </a:pPr>
            <a:r>
              <a:rPr lang="en-US" sz="1500" dirty="0"/>
              <a:t>www.robertharding.com</a:t>
            </a:r>
            <a:endParaRPr sz="1500" dirty="0"/>
          </a:p>
          <a:p>
            <a:pPr marL="342900" lvl="0" indent="-342900" algn="l" rtl="0">
              <a:spcBef>
                <a:spcPts val="280"/>
              </a:spcBef>
              <a:spcAft>
                <a:spcPts val="0"/>
              </a:spcAft>
              <a:buClr>
                <a:schemeClr val="lt1"/>
              </a:buClr>
              <a:buSzPts val="1400"/>
              <a:buNone/>
            </a:pPr>
            <a:r>
              <a:rPr lang="en-US" sz="1500" dirty="0"/>
              <a:t>https://commons.wikimedia.org/wiki/File:1525_Heilige_Verena_w%C3%A4scht_einem_Pestkranken_die_Haare_anagoria.JPG</a:t>
            </a:r>
            <a:endParaRPr sz="1500" dirty="0"/>
          </a:p>
          <a:p>
            <a:pPr marL="342900" lvl="0" indent="-342900" algn="l" rtl="0">
              <a:spcBef>
                <a:spcPts val="280"/>
              </a:spcBef>
              <a:spcAft>
                <a:spcPts val="0"/>
              </a:spcAft>
              <a:buClr>
                <a:schemeClr val="lt1"/>
              </a:buClr>
              <a:buSzPts val="1400"/>
              <a:buNone/>
            </a:pPr>
            <a:r>
              <a:rPr lang="en-US" sz="1500" dirty="0"/>
              <a:t>https://www.kathleenpetersonart.com/ - with permission</a:t>
            </a:r>
            <a:endParaRPr sz="1500" dirty="0"/>
          </a:p>
          <a:p>
            <a:pPr marL="342900" lvl="0" indent="-342900" algn="l" rtl="0">
              <a:spcBef>
                <a:spcPts val="280"/>
              </a:spcBef>
              <a:spcAft>
                <a:spcPts val="0"/>
              </a:spcAft>
              <a:buClr>
                <a:schemeClr val="lt1"/>
              </a:buClr>
              <a:buSzPts val="1400"/>
              <a:buNone/>
            </a:pPr>
            <a:r>
              <a:rPr lang="en-US" sz="1500" dirty="0"/>
              <a:t>https://commons.wikimedia.org/wiki/File:Christ_Teaching_the_Disciples,_2,_from_Das_Plenarium_MET_DP849939.jpg – Adam Petri</a:t>
            </a:r>
            <a:endParaRPr sz="1500" dirty="0"/>
          </a:p>
          <a:p>
            <a:pPr marL="342900" lvl="0" indent="-342900" algn="l" rtl="0">
              <a:spcBef>
                <a:spcPts val="280"/>
              </a:spcBef>
              <a:spcAft>
                <a:spcPts val="0"/>
              </a:spcAft>
              <a:buClr>
                <a:schemeClr val="lt1"/>
              </a:buClr>
              <a:buSzPts val="1400"/>
              <a:buNone/>
            </a:pPr>
            <a:r>
              <a:rPr lang="en-US" sz="1500" dirty="0"/>
              <a:t>https://commons.wikimedia.org/wiki/File:Ethiopian_-_Right_Diptych_Panel_with_Virgin_and_Child_Flanked_by_Archangels_-_Walters_363_-_Open.jpg</a:t>
            </a:r>
            <a:endParaRPr sz="1500" dirty="0"/>
          </a:p>
          <a:p>
            <a:pPr marL="342900" lvl="0" indent="-342900" algn="l" rtl="0">
              <a:spcBef>
                <a:spcPts val="280"/>
              </a:spcBef>
              <a:spcAft>
                <a:spcPts val="0"/>
              </a:spcAft>
              <a:buClr>
                <a:schemeClr val="lt1"/>
              </a:buClr>
              <a:buSzPts val="1400"/>
              <a:buNone/>
            </a:pPr>
            <a:r>
              <a:rPr lang="en-US" sz="1500" dirty="0"/>
              <a:t>https://commons.wikimedia.org/wiki/File:Jesus_teaching_his_disciples.jpg</a:t>
            </a:r>
            <a:endParaRPr sz="1500" dirty="0"/>
          </a:p>
          <a:p>
            <a:pPr marL="342900" lvl="0" indent="-342900" algn="l" rtl="0">
              <a:spcBef>
                <a:spcPts val="280"/>
              </a:spcBef>
              <a:spcAft>
                <a:spcPts val="0"/>
              </a:spcAft>
              <a:buClr>
                <a:schemeClr val="lt1"/>
              </a:buClr>
              <a:buSzPts val="1400"/>
              <a:buNone/>
            </a:pPr>
            <a:r>
              <a:rPr lang="en-US" sz="1500" dirty="0"/>
              <a:t>https://commons.wikimedia.org/wiki/File:Nicolaes_Maes_-_Christ_Blessing_the_Children_-_WGA13814.jpg</a:t>
            </a:r>
            <a:endParaRPr sz="1500" dirty="0"/>
          </a:p>
          <a:p>
            <a:pPr marL="342900" lvl="0" indent="-342900" algn="l" rtl="0">
              <a:spcBef>
                <a:spcPts val="280"/>
              </a:spcBef>
              <a:spcAft>
                <a:spcPts val="0"/>
              </a:spcAft>
              <a:buClr>
                <a:schemeClr val="lt1"/>
              </a:buClr>
              <a:buSzPts val="1400"/>
              <a:buNone/>
            </a:pPr>
            <a:r>
              <a:rPr lang="en-US" sz="1500" dirty="0"/>
              <a:t>https://commons.wikimedia.org/wiki/File:Lucas_Cranach_the_Elder_Christ_blessing_the_Children,_Frankfurt_am_Main,_St%C3%A4del_Museum.jpg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http://diglib.library.vanderbilt.edu/act-imagelink.pl?RC=48395</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2362200" y="5562600"/>
            <a:ext cx="1447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Lucy Higgs, Union Civil War Nurse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Kathy Grant</a:t>
            </a:r>
            <a:endParaRPr/>
          </a:p>
        </p:txBody>
      </p:sp>
      <p:pic>
        <p:nvPicPr>
          <p:cNvPr id="103" name="Google Shape;103;p3"/>
          <p:cNvPicPr preferRelativeResize="0"/>
          <p:nvPr/>
        </p:nvPicPr>
        <p:blipFill rotWithShape="1">
          <a:blip r:embed="rId3">
            <a:alphaModFix/>
          </a:blip>
          <a:srcRect/>
          <a:stretch/>
        </p:blipFill>
        <p:spPr>
          <a:xfrm>
            <a:off x="4191000" y="0"/>
            <a:ext cx="5384102"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819400" y="1850410"/>
            <a:ext cx="7010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Happy are those who do not…sit in the seat of scoffers.... They are like trees planted by streams of water, which yield their fruit in its season.…</a:t>
            </a:r>
            <a:endParaRPr sz="3600" dirty="0">
              <a:solidFill>
                <a:schemeClr val="lt1"/>
              </a:solidFill>
              <a:latin typeface="Calibri"/>
              <a:ea typeface="Calibri"/>
              <a:cs typeface="Calibri"/>
              <a:sym typeface="Calibri"/>
            </a:endParaRPr>
          </a:p>
        </p:txBody>
      </p:sp>
      <p:sp>
        <p:nvSpPr>
          <p:cNvPr id="109" name="Google Shape;109;p4"/>
          <p:cNvSpPr txBox="1"/>
          <p:nvPr/>
        </p:nvSpPr>
        <p:spPr>
          <a:xfrm>
            <a:off x="5791200" y="500759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1:1ac, 3a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905000" y="5257800"/>
            <a:ext cx="15240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Apple Picking</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Camille Pissaro</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Ohara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Kurashiki, Japan</a:t>
            </a:r>
            <a:endParaRPr/>
          </a:p>
        </p:txBody>
      </p:sp>
      <p:pic>
        <p:nvPicPr>
          <p:cNvPr id="115" name="Google Shape;115;p5"/>
          <p:cNvPicPr preferRelativeResize="0"/>
          <p:nvPr/>
        </p:nvPicPr>
        <p:blipFill rotWithShape="1">
          <a:blip r:embed="rId3">
            <a:alphaModFix/>
          </a:blip>
          <a:srcRect/>
          <a:stretch/>
        </p:blipFill>
        <p:spPr>
          <a:xfrm>
            <a:off x="3614886" y="0"/>
            <a:ext cx="6824514"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667000" y="1371600"/>
            <a:ext cx="75438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was like a gentle lamb led to the slaughter. And I did not know…that they devised schemes, saying, "Let us destroy the tree with its fruit; let us cut him off from the land of the living…."</a:t>
            </a:r>
            <a:endParaRPr sz="3600" dirty="0">
              <a:solidFill>
                <a:schemeClr val="lt1"/>
              </a:solidFill>
              <a:latin typeface="Calibri"/>
              <a:ea typeface="Calibri"/>
              <a:cs typeface="Calibri"/>
              <a:sym typeface="Calibri"/>
            </a:endParaRPr>
          </a:p>
        </p:txBody>
      </p:sp>
      <p:sp>
        <p:nvSpPr>
          <p:cNvPr id="121" name="Google Shape;121;p6"/>
          <p:cNvSpPr txBox="1"/>
          <p:nvPr/>
        </p:nvSpPr>
        <p:spPr>
          <a:xfrm>
            <a:off x="59055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11:19a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2286000" y="5410200"/>
            <a:ext cx="1905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Lamb of God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Father George Saget</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Senegal</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4629615" y="0"/>
            <a:ext cx="5352585"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3124200" y="16002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Who is wise and understanding among you? Show by your good life that your works are done with gentleness born of wisdom.</a:t>
            </a:r>
            <a:endParaRPr sz="3600">
              <a:solidFill>
                <a:schemeClr val="lt1"/>
              </a:solidFill>
              <a:latin typeface="Calibri"/>
              <a:ea typeface="Calibri"/>
              <a:cs typeface="Calibri"/>
              <a:sym typeface="Calibri"/>
            </a:endParaRPr>
          </a:p>
        </p:txBody>
      </p:sp>
      <p:sp>
        <p:nvSpPr>
          <p:cNvPr id="133" name="Google Shape;133;p8"/>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3:13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2057400" y="5410200"/>
            <a:ext cx="2133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Saint Verena Washing the Hair of a Plague Patient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Landesmuseum</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Württemberg, Germany</a:t>
            </a:r>
            <a:endParaRPr/>
          </a:p>
        </p:txBody>
      </p:sp>
      <p:pic>
        <p:nvPicPr>
          <p:cNvPr id="139" name="Google Shape;139;p9"/>
          <p:cNvPicPr preferRelativeResize="0"/>
          <p:nvPr/>
        </p:nvPicPr>
        <p:blipFill rotWithShape="1">
          <a:blip r:embed="rId3">
            <a:alphaModFix/>
          </a:blip>
          <a:srcRect/>
          <a:stretch/>
        </p:blipFill>
        <p:spPr>
          <a:xfrm>
            <a:off x="4631888" y="0"/>
            <a:ext cx="5121713"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Eighteenth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27</cp:revision>
  <dcterms:created xsi:type="dcterms:W3CDTF">2016-08-31T16:46:43Z</dcterms:created>
  <dcterms:modified xsi:type="dcterms:W3CDTF">2025-10-27T17:25:44Z</dcterms:modified>
</cp:coreProperties>
</file>