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1" roundtripDataSignature="AMtx7mgrX5CVn7L40pqOsPN1WEanU40nD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F75407-46F6-4112-8780-21DEC766D6E4}" v="51" dt="2025-10-28T16:19:31.9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24F75407-46F6-4112-8780-21DEC766D6E4}"/>
    <pc:docChg chg="modSld">
      <pc:chgData name="Allison Blackwell" userId="7Y4zoj1sqs5H+IG1uY71RyUTFRj8vI3Lj7CrwoODLF4=" providerId="None" clId="Web-{24F75407-46F6-4112-8780-21DEC766D6E4}" dt="2025-10-28T16:19:31.913" v="22" actId="20577"/>
      <pc:docMkLst>
        <pc:docMk/>
      </pc:docMkLst>
      <pc:sldChg chg="modSp">
        <pc:chgData name="Allison Blackwell" userId="7Y4zoj1sqs5H+IG1uY71RyUTFRj8vI3Lj7CrwoODLF4=" providerId="None" clId="Web-{24F75407-46F6-4112-8780-21DEC766D6E4}" dt="2025-10-28T16:15:34.846" v="1" actId="20577"/>
        <pc:sldMkLst>
          <pc:docMk/>
          <pc:sldMk cId="0" sldId="259"/>
        </pc:sldMkLst>
        <pc:spChg chg="mod">
          <ac:chgData name="Allison Blackwell" userId="7Y4zoj1sqs5H+IG1uY71RyUTFRj8vI3Lj7CrwoODLF4=" providerId="None" clId="Web-{24F75407-46F6-4112-8780-21DEC766D6E4}" dt="2025-10-28T16:15:34.846" v="1" actId="20577"/>
          <ac:spMkLst>
            <pc:docMk/>
            <pc:sldMk cId="0" sldId="259"/>
            <ac:spMk id="108" creationId="{00000000-0000-0000-0000-000000000000}"/>
          </ac:spMkLst>
        </pc:spChg>
      </pc:sldChg>
      <pc:sldChg chg="modSp">
        <pc:chgData name="Allison Blackwell" userId="7Y4zoj1sqs5H+IG1uY71RyUTFRj8vI3Lj7CrwoODLF4=" providerId="None" clId="Web-{24F75407-46F6-4112-8780-21DEC766D6E4}" dt="2025-10-28T16:16:02.050" v="3" actId="20577"/>
        <pc:sldMkLst>
          <pc:docMk/>
          <pc:sldMk cId="0" sldId="261"/>
        </pc:sldMkLst>
        <pc:spChg chg="mod">
          <ac:chgData name="Allison Blackwell" userId="7Y4zoj1sqs5H+IG1uY71RyUTFRj8vI3Lj7CrwoODLF4=" providerId="None" clId="Web-{24F75407-46F6-4112-8780-21DEC766D6E4}" dt="2025-10-28T16:16:02.050" v="3" actId="20577"/>
          <ac:spMkLst>
            <pc:docMk/>
            <pc:sldMk cId="0" sldId="261"/>
            <ac:spMk id="120" creationId="{00000000-0000-0000-0000-000000000000}"/>
          </ac:spMkLst>
        </pc:spChg>
      </pc:sldChg>
      <pc:sldChg chg="modSp">
        <pc:chgData name="Allison Blackwell" userId="7Y4zoj1sqs5H+IG1uY71RyUTFRj8vI3Lj7CrwoODLF4=" providerId="None" clId="Web-{24F75407-46F6-4112-8780-21DEC766D6E4}" dt="2025-10-28T16:17:01.254" v="8" actId="20577"/>
        <pc:sldMkLst>
          <pc:docMk/>
          <pc:sldMk cId="0" sldId="263"/>
        </pc:sldMkLst>
        <pc:spChg chg="mod">
          <ac:chgData name="Allison Blackwell" userId="7Y4zoj1sqs5H+IG1uY71RyUTFRj8vI3Lj7CrwoODLF4=" providerId="None" clId="Web-{24F75407-46F6-4112-8780-21DEC766D6E4}" dt="2025-10-28T16:17:01.254" v="8" actId="20577"/>
          <ac:spMkLst>
            <pc:docMk/>
            <pc:sldMk cId="0" sldId="263"/>
            <ac:spMk id="132" creationId="{00000000-0000-0000-0000-000000000000}"/>
          </ac:spMkLst>
        </pc:spChg>
      </pc:sldChg>
      <pc:sldChg chg="modSp">
        <pc:chgData name="Allison Blackwell" userId="7Y4zoj1sqs5H+IG1uY71RyUTFRj8vI3Lj7CrwoODLF4=" providerId="None" clId="Web-{24F75407-46F6-4112-8780-21DEC766D6E4}" dt="2025-10-28T16:17:27.176" v="10" actId="20577"/>
        <pc:sldMkLst>
          <pc:docMk/>
          <pc:sldMk cId="0" sldId="265"/>
        </pc:sldMkLst>
        <pc:spChg chg="mod">
          <ac:chgData name="Allison Blackwell" userId="7Y4zoj1sqs5H+IG1uY71RyUTFRj8vI3Lj7CrwoODLF4=" providerId="None" clId="Web-{24F75407-46F6-4112-8780-21DEC766D6E4}" dt="2025-10-28T16:17:27.176" v="10" actId="20577"/>
          <ac:spMkLst>
            <pc:docMk/>
            <pc:sldMk cId="0" sldId="265"/>
            <ac:spMk id="144" creationId="{00000000-0000-0000-0000-000000000000}"/>
          </ac:spMkLst>
        </pc:spChg>
      </pc:sldChg>
      <pc:sldChg chg="modSp">
        <pc:chgData name="Allison Blackwell" userId="7Y4zoj1sqs5H+IG1uY71RyUTFRj8vI3Lj7CrwoODLF4=" providerId="None" clId="Web-{24F75407-46F6-4112-8780-21DEC766D6E4}" dt="2025-10-28T16:18:23.240" v="13" actId="20577"/>
        <pc:sldMkLst>
          <pc:docMk/>
          <pc:sldMk cId="0" sldId="271"/>
        </pc:sldMkLst>
        <pc:spChg chg="mod">
          <ac:chgData name="Allison Blackwell" userId="7Y4zoj1sqs5H+IG1uY71RyUTFRj8vI3Lj7CrwoODLF4=" providerId="None" clId="Web-{24F75407-46F6-4112-8780-21DEC766D6E4}" dt="2025-10-28T16:18:23.240" v="13" actId="20577"/>
          <ac:spMkLst>
            <pc:docMk/>
            <pc:sldMk cId="0" sldId="271"/>
            <ac:spMk id="180" creationId="{00000000-0000-0000-0000-000000000000}"/>
          </ac:spMkLst>
        </pc:spChg>
      </pc:sldChg>
      <pc:sldChg chg="modSp">
        <pc:chgData name="Allison Blackwell" userId="7Y4zoj1sqs5H+IG1uY71RyUTFRj8vI3Lj7CrwoODLF4=" providerId="None" clId="Web-{24F75407-46F6-4112-8780-21DEC766D6E4}" dt="2025-10-28T16:19:27.960" v="21" actId="20577"/>
        <pc:sldMkLst>
          <pc:docMk/>
          <pc:sldMk cId="0" sldId="276"/>
        </pc:sldMkLst>
        <pc:spChg chg="mod">
          <ac:chgData name="Allison Blackwell" userId="7Y4zoj1sqs5H+IG1uY71RyUTFRj8vI3Lj7CrwoODLF4=" providerId="None" clId="Web-{24F75407-46F6-4112-8780-21DEC766D6E4}" dt="2025-10-28T16:19:27.960" v="21" actId="20577"/>
          <ac:spMkLst>
            <pc:docMk/>
            <pc:sldMk cId="0" sldId="276"/>
            <ac:spMk id="210" creationId="{00000000-0000-0000-0000-000000000000}"/>
          </ac:spMkLst>
        </pc:spChg>
      </pc:sldChg>
      <pc:sldChg chg="modSp">
        <pc:chgData name="Allison Blackwell" userId="7Y4zoj1sqs5H+IG1uY71RyUTFRj8vI3Lj7CrwoODLF4=" providerId="None" clId="Web-{24F75407-46F6-4112-8780-21DEC766D6E4}" dt="2025-10-28T16:19:31.913" v="22" actId="20577"/>
        <pc:sldMkLst>
          <pc:docMk/>
          <pc:sldMk cId="0" sldId="278"/>
        </pc:sldMkLst>
        <pc:spChg chg="mod">
          <ac:chgData name="Allison Blackwell" userId="7Y4zoj1sqs5H+IG1uY71RyUTFRj8vI3Lj7CrwoODLF4=" providerId="None" clId="Web-{24F75407-46F6-4112-8780-21DEC766D6E4}" dt="2025-10-28T16:19:31.913" v="22" actId="20577"/>
          <ac:spMkLst>
            <pc:docMk/>
            <pc:sldMk cId="0" sldId="278"/>
            <ac:spMk id="22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87" name="Google Shape;87;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 name="Google Shape;142;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8" name="Google Shape;148;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4" name="Google Shape;154;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 name="Google Shape;160;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6" name="Google Shape;166;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 name="Google Shape;172;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8" name="Google Shape;178;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4" name="Google Shape;184;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0" name="Google Shape;190;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 name="Google Shape;196;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 name="Google Shape;9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2" name="Google Shape;202;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8" name="Google Shape;208;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0" name="Google Shape;220;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6" name="Google Shape;226;p2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227" name="Google Shape;227;p2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3" name="Google Shape;233;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 name="Google Shape;10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 name="Google Shape;10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 name="Google Shape;11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 name="Google Shape;118;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4" name="Google Shape;124;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6" name="Google Shape;136;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7"/>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7"/>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6"/>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3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7"/>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7"/>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3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9"/>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9"/>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30"/>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30"/>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3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1"/>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31"/>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2"/>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32"/>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32"/>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32"/>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4"/>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4"/>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4"/>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5"/>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5"/>
          <p:cNvSpPr>
            <a:spLocks noGrp="1"/>
          </p:cNvSpPr>
          <p:nvPr>
            <p:ph type="pic" idx="2"/>
          </p:nvPr>
        </p:nvSpPr>
        <p:spPr>
          <a:xfrm>
            <a:off x="2389717" y="612775"/>
            <a:ext cx="7315200" cy="4114800"/>
          </a:xfrm>
          <a:prstGeom prst="rect">
            <a:avLst/>
          </a:prstGeom>
          <a:noFill/>
          <a:ln>
            <a:noFill/>
          </a:ln>
        </p:spPr>
      </p:sp>
      <p:sp>
        <p:nvSpPr>
          <p:cNvPr id="68" name="Google Shape;68;p35"/>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2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2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2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8"/>
        <p:cNvGrpSpPr/>
        <p:nvPr/>
      </p:nvGrpSpPr>
      <p:grpSpPr>
        <a:xfrm>
          <a:off x="0" y="0"/>
          <a:ext cx="0" cy="0"/>
          <a:chOff x="0" y="0"/>
          <a:chExt cx="0" cy="0"/>
        </a:xfrm>
      </p:grpSpPr>
      <p:sp>
        <p:nvSpPr>
          <p:cNvPr id="89" name="Google Shape;89;p1"/>
          <p:cNvSpPr txBox="1">
            <a:spLocks noGrp="1"/>
          </p:cNvSpPr>
          <p:nvPr>
            <p:ph type="ctrTitle"/>
          </p:nvPr>
        </p:nvSpPr>
        <p:spPr>
          <a:xfrm>
            <a:off x="1828800" y="1143001"/>
            <a:ext cx="8610600" cy="16986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8000"/>
              <a:buFont typeface="Calibri"/>
              <a:buNone/>
            </a:pPr>
            <a:r>
              <a:rPr lang="en-US" sz="8000"/>
              <a:t>Seventeenth Sunday after Pentecost</a:t>
            </a:r>
            <a:endParaRPr/>
          </a:p>
        </p:txBody>
      </p:sp>
      <p:sp>
        <p:nvSpPr>
          <p:cNvPr id="90" name="Google Shape;90;p1"/>
          <p:cNvSpPr txBox="1">
            <a:spLocks noGrp="1"/>
          </p:cNvSpPr>
          <p:nvPr>
            <p:ph type="subTitle" idx="1"/>
          </p:nvPr>
        </p:nvSpPr>
        <p:spPr>
          <a:xfrm>
            <a:off x="2819400" y="35814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B</a:t>
            </a:r>
            <a:endParaRPr/>
          </a:p>
        </p:txBody>
      </p:sp>
      <p:sp>
        <p:nvSpPr>
          <p:cNvPr id="91" name="Google Shape;91;p1"/>
          <p:cNvSpPr/>
          <p:nvPr/>
        </p:nvSpPr>
        <p:spPr>
          <a:xfrm>
            <a:off x="2057400" y="5396806"/>
            <a:ext cx="8115300" cy="1384995"/>
          </a:xfrm>
          <a:prstGeom prst="rect">
            <a:avLst/>
          </a:prstGeom>
          <a:solidFill>
            <a:srgbClr val="3A3D42">
              <a:alpha val="69803"/>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Proverbs 1:20-33 and Psalm 19 or Wisdom of Solomon 7:26 - 8:1  •  Isaiah 50:4-9a and Psalm 116:1-9</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 James 3:1-12  •  Mark 8:27-38</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10"/>
          <p:cNvSpPr/>
          <p:nvPr/>
        </p:nvSpPr>
        <p:spPr>
          <a:xfrm>
            <a:off x="2819400" y="1828800"/>
            <a:ext cx="71628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Jesus went on with his disciples to the villages of Caesarea Philippi, and on the way he asked his disciples, "Who do people say that I am?"</a:t>
            </a:r>
            <a:endParaRPr sz="3600" dirty="0">
              <a:solidFill>
                <a:schemeClr val="lt1"/>
              </a:solidFill>
              <a:latin typeface="Calibri"/>
              <a:ea typeface="Calibri"/>
              <a:cs typeface="Calibri"/>
              <a:sym typeface="Calibri"/>
            </a:endParaRPr>
          </a:p>
        </p:txBody>
      </p:sp>
      <p:sp>
        <p:nvSpPr>
          <p:cNvPr id="145" name="Google Shape;145;p10"/>
          <p:cNvSpPr txBox="1"/>
          <p:nvPr/>
        </p:nvSpPr>
        <p:spPr>
          <a:xfrm>
            <a:off x="57912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8:27</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11"/>
          <p:cNvSpPr txBox="1"/>
          <p:nvPr/>
        </p:nvSpPr>
        <p:spPr>
          <a:xfrm>
            <a:off x="2133600" y="5334000"/>
            <a:ext cx="1676400" cy="13849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Christ with Disciples</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Abbey of Santo Domingo de Silos</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Santo Domingo de Silos, Spain</a:t>
            </a:r>
            <a:endParaRPr sz="1600">
              <a:solidFill>
                <a:srgbClr val="F2F2F2"/>
              </a:solidFill>
              <a:latin typeface="Calibri"/>
              <a:ea typeface="Calibri"/>
              <a:cs typeface="Calibri"/>
              <a:sym typeface="Calibri"/>
            </a:endParaRPr>
          </a:p>
        </p:txBody>
      </p:sp>
      <p:pic>
        <p:nvPicPr>
          <p:cNvPr id="151" name="Google Shape;151;p11"/>
          <p:cNvPicPr preferRelativeResize="0"/>
          <p:nvPr/>
        </p:nvPicPr>
        <p:blipFill rotWithShape="1">
          <a:blip r:embed="rId3">
            <a:alphaModFix/>
          </a:blip>
          <a:srcRect/>
          <a:stretch/>
        </p:blipFill>
        <p:spPr>
          <a:xfrm>
            <a:off x="4420716" y="0"/>
            <a:ext cx="4570884" cy="68580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12"/>
          <p:cNvSpPr/>
          <p:nvPr/>
        </p:nvSpPr>
        <p:spPr>
          <a:xfrm>
            <a:off x="2895600" y="2209800"/>
            <a:ext cx="69342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And they answered him, "John the Baptist; and others, Elijah; and still others, one of the prophets."</a:t>
            </a:r>
            <a:endParaRPr sz="3600">
              <a:solidFill>
                <a:schemeClr val="lt1"/>
              </a:solidFill>
              <a:latin typeface="Calibri"/>
              <a:ea typeface="Calibri"/>
              <a:cs typeface="Calibri"/>
              <a:sym typeface="Calibri"/>
            </a:endParaRPr>
          </a:p>
        </p:txBody>
      </p:sp>
      <p:sp>
        <p:nvSpPr>
          <p:cNvPr id="157" name="Google Shape;157;p12"/>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8:28</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13"/>
          <p:cNvSpPr txBox="1"/>
          <p:nvPr/>
        </p:nvSpPr>
        <p:spPr>
          <a:xfrm>
            <a:off x="1828800" y="6096000"/>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John the Baptist  --  Father George Saget, Keur Moussa Abbey, Senegal </a:t>
            </a:r>
            <a:endParaRPr sz="1600">
              <a:solidFill>
                <a:srgbClr val="F2F2F2"/>
              </a:solidFill>
              <a:latin typeface="Calibri"/>
              <a:ea typeface="Calibri"/>
              <a:cs typeface="Calibri"/>
              <a:sym typeface="Calibri"/>
            </a:endParaRPr>
          </a:p>
        </p:txBody>
      </p:sp>
      <p:pic>
        <p:nvPicPr>
          <p:cNvPr id="163" name="Google Shape;163;p13"/>
          <p:cNvPicPr preferRelativeResize="0"/>
          <p:nvPr/>
        </p:nvPicPr>
        <p:blipFill rotWithShape="1">
          <a:blip r:embed="rId3">
            <a:alphaModFix/>
          </a:blip>
          <a:srcRect/>
          <a:stretch/>
        </p:blipFill>
        <p:spPr>
          <a:xfrm>
            <a:off x="2286000" y="685800"/>
            <a:ext cx="7620000" cy="48672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14"/>
          <p:cNvSpPr/>
          <p:nvPr/>
        </p:nvSpPr>
        <p:spPr>
          <a:xfrm>
            <a:off x="3048000" y="2244811"/>
            <a:ext cx="67818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He asked them, "But who do you say that I am?" Peter answered him, "You are the Messiah."</a:t>
            </a:r>
            <a:endParaRPr sz="3600">
              <a:solidFill>
                <a:schemeClr val="lt1"/>
              </a:solidFill>
              <a:latin typeface="Calibri"/>
              <a:ea typeface="Calibri"/>
              <a:cs typeface="Calibri"/>
              <a:sym typeface="Calibri"/>
            </a:endParaRPr>
          </a:p>
        </p:txBody>
      </p:sp>
      <p:sp>
        <p:nvSpPr>
          <p:cNvPr id="169" name="Google Shape;169;p14"/>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8:29</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15"/>
          <p:cNvSpPr txBox="1"/>
          <p:nvPr/>
        </p:nvSpPr>
        <p:spPr>
          <a:xfrm>
            <a:off x="1752600" y="6324600"/>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Behold the Lamb of God, Peter Acclaims Christ  --  Chartres Cathedral, Chartres, France</a:t>
            </a:r>
            <a:endParaRPr sz="1600">
              <a:solidFill>
                <a:srgbClr val="F2F2F2"/>
              </a:solidFill>
              <a:latin typeface="Calibri"/>
              <a:ea typeface="Calibri"/>
              <a:cs typeface="Calibri"/>
              <a:sym typeface="Calibri"/>
            </a:endParaRPr>
          </a:p>
        </p:txBody>
      </p:sp>
      <p:pic>
        <p:nvPicPr>
          <p:cNvPr id="175" name="Google Shape;175;p15"/>
          <p:cNvPicPr preferRelativeResize="0"/>
          <p:nvPr/>
        </p:nvPicPr>
        <p:blipFill rotWithShape="1">
          <a:blip r:embed="rId3">
            <a:alphaModFix/>
          </a:blip>
          <a:srcRect/>
          <a:stretch/>
        </p:blipFill>
        <p:spPr>
          <a:xfrm>
            <a:off x="1600200" y="759916"/>
            <a:ext cx="9144000" cy="518368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16"/>
          <p:cNvSpPr/>
          <p:nvPr/>
        </p:nvSpPr>
        <p:spPr>
          <a:xfrm>
            <a:off x="2895600" y="1384280"/>
            <a:ext cx="7086600" cy="34163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Then he began to teach them that the Son of Man must undergo great suffering and be rejected by the elders, the chief priests, and the scribes and be killed and after three days rise again.</a:t>
            </a:r>
            <a:endParaRPr sz="3600" dirty="0">
              <a:solidFill>
                <a:schemeClr val="lt1"/>
              </a:solidFill>
              <a:latin typeface="Calibri"/>
              <a:ea typeface="Calibri"/>
              <a:cs typeface="Calibri"/>
              <a:sym typeface="Calibri"/>
            </a:endParaRPr>
          </a:p>
        </p:txBody>
      </p:sp>
      <p:sp>
        <p:nvSpPr>
          <p:cNvPr id="181" name="Google Shape;181;p16"/>
          <p:cNvSpPr txBox="1"/>
          <p:nvPr/>
        </p:nvSpPr>
        <p:spPr>
          <a:xfrm>
            <a:off x="5867400" y="5105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8:31</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17"/>
          <p:cNvSpPr txBox="1"/>
          <p:nvPr/>
        </p:nvSpPr>
        <p:spPr>
          <a:xfrm>
            <a:off x="1981200" y="5715000"/>
            <a:ext cx="2895600"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Angel of the Resurrection</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World War II Memorial</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Philadelphia, PA</a:t>
            </a:r>
            <a:endParaRPr sz="1600">
              <a:solidFill>
                <a:srgbClr val="F2F2F2"/>
              </a:solidFill>
              <a:latin typeface="Calibri"/>
              <a:ea typeface="Calibri"/>
              <a:cs typeface="Calibri"/>
              <a:sym typeface="Calibri"/>
            </a:endParaRPr>
          </a:p>
        </p:txBody>
      </p:sp>
      <p:pic>
        <p:nvPicPr>
          <p:cNvPr id="187" name="Google Shape;187;p17"/>
          <p:cNvPicPr preferRelativeResize="0"/>
          <p:nvPr/>
        </p:nvPicPr>
        <p:blipFill rotWithShape="1">
          <a:blip r:embed="rId3">
            <a:alphaModFix/>
          </a:blip>
          <a:srcRect/>
          <a:stretch/>
        </p:blipFill>
        <p:spPr>
          <a:xfrm>
            <a:off x="5105400" y="0"/>
            <a:ext cx="4267200" cy="6829544"/>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8"/>
          <p:cNvSpPr/>
          <p:nvPr/>
        </p:nvSpPr>
        <p:spPr>
          <a:xfrm>
            <a:off x="2971800" y="2187146"/>
            <a:ext cx="6705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He said all this quite openly. And Peter took him aside and began to rebuke him.</a:t>
            </a:r>
            <a:endParaRPr/>
          </a:p>
        </p:txBody>
      </p:sp>
      <p:sp>
        <p:nvSpPr>
          <p:cNvPr id="193" name="Google Shape;193;p18"/>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8:32</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19"/>
          <p:cNvSpPr/>
          <p:nvPr/>
        </p:nvSpPr>
        <p:spPr>
          <a:xfrm>
            <a:off x="2743200" y="1524000"/>
            <a:ext cx="73152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But turning and looking at his disciples, he rebuked Peter and said, "Get behind me, Satan! For you are setting your mind not on divine things but on human things."</a:t>
            </a:r>
            <a:endParaRPr sz="3600">
              <a:solidFill>
                <a:schemeClr val="lt1"/>
              </a:solidFill>
              <a:latin typeface="Calibri"/>
              <a:ea typeface="Calibri"/>
              <a:cs typeface="Calibri"/>
              <a:sym typeface="Calibri"/>
            </a:endParaRPr>
          </a:p>
        </p:txBody>
      </p:sp>
      <p:sp>
        <p:nvSpPr>
          <p:cNvPr id="199" name="Google Shape;199;p19"/>
          <p:cNvSpPr txBox="1"/>
          <p:nvPr/>
        </p:nvSpPr>
        <p:spPr>
          <a:xfrm>
            <a:off x="5715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8:33</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
          <p:cNvSpPr/>
          <p:nvPr/>
        </p:nvSpPr>
        <p:spPr>
          <a:xfrm>
            <a:off x="2971800" y="1856076"/>
            <a:ext cx="67056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0" i="0" u="none" strike="noStrike" cap="none">
                <a:solidFill>
                  <a:schemeClr val="lt1"/>
                </a:solidFill>
                <a:latin typeface="Calibri"/>
                <a:ea typeface="Calibri"/>
                <a:cs typeface="Calibri"/>
                <a:sym typeface="Calibri"/>
              </a:rPr>
              <a:t>Wisdom cries out in the street; in the squares she raises her voice.</a:t>
            </a:r>
            <a:endParaRPr/>
          </a:p>
          <a:p>
            <a:pPr marL="0" marR="0" lvl="0" indent="0" algn="l" rtl="0">
              <a:spcBef>
                <a:spcPts val="0"/>
              </a:spcBef>
              <a:spcAft>
                <a:spcPts val="0"/>
              </a:spcAft>
              <a:buNone/>
            </a:pPr>
            <a:r>
              <a:rPr lang="en-US" sz="3600">
                <a:solidFill>
                  <a:schemeClr val="lt1"/>
                </a:solidFill>
                <a:latin typeface="Calibri"/>
                <a:ea typeface="Calibri"/>
                <a:cs typeface="Calibri"/>
                <a:sym typeface="Calibri"/>
              </a:rPr>
              <a:t>… "How long will scoffers delight in their scoffing and fools hate knowledge?"</a:t>
            </a:r>
            <a:endParaRPr sz="3600">
              <a:solidFill>
                <a:schemeClr val="lt1"/>
              </a:solidFill>
              <a:latin typeface="Calibri"/>
              <a:ea typeface="Calibri"/>
              <a:cs typeface="Calibri"/>
              <a:sym typeface="Calibri"/>
            </a:endParaRPr>
          </a:p>
        </p:txBody>
      </p:sp>
      <p:sp>
        <p:nvSpPr>
          <p:cNvPr id="97" name="Google Shape;97;p2"/>
          <p:cNvSpPr txBox="1"/>
          <p:nvPr/>
        </p:nvSpPr>
        <p:spPr>
          <a:xfrm>
            <a:off x="5715000" y="4718399"/>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Proverbs 1:20, 22b</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20"/>
          <p:cNvSpPr txBox="1"/>
          <p:nvPr/>
        </p:nvSpPr>
        <p:spPr>
          <a:xfrm>
            <a:off x="1752600" y="6172200"/>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"Get Thee Behind Me, Satan!"  --  James Tissot, Brooklyn Museum, New York, NY</a:t>
            </a:r>
            <a:endParaRPr sz="1600">
              <a:solidFill>
                <a:srgbClr val="F2F2F2"/>
              </a:solidFill>
              <a:latin typeface="Calibri"/>
              <a:ea typeface="Calibri"/>
              <a:cs typeface="Calibri"/>
              <a:sym typeface="Calibri"/>
            </a:endParaRPr>
          </a:p>
        </p:txBody>
      </p:sp>
      <p:pic>
        <p:nvPicPr>
          <p:cNvPr id="205" name="Google Shape;205;p20"/>
          <p:cNvPicPr preferRelativeResize="0"/>
          <p:nvPr/>
        </p:nvPicPr>
        <p:blipFill rotWithShape="1">
          <a:blip r:embed="rId3">
            <a:alphaModFix/>
          </a:blip>
          <a:srcRect/>
          <a:stretch/>
        </p:blipFill>
        <p:spPr>
          <a:xfrm>
            <a:off x="1905000" y="308728"/>
            <a:ext cx="8458200" cy="5406272"/>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21"/>
          <p:cNvSpPr/>
          <p:nvPr/>
        </p:nvSpPr>
        <p:spPr>
          <a:xfrm>
            <a:off x="2895600" y="1600200"/>
            <a:ext cx="6934200" cy="2862322"/>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He called the crowd with his disciples and said to them, "If any wish to come after me, let them deny themselves and take up their cross and follow me." </a:t>
            </a:r>
            <a:endParaRPr sz="3600" dirty="0">
              <a:solidFill>
                <a:schemeClr val="lt1"/>
              </a:solidFill>
              <a:latin typeface="Calibri"/>
              <a:ea typeface="Calibri"/>
              <a:cs typeface="Calibri"/>
              <a:sym typeface="Calibri"/>
            </a:endParaRPr>
          </a:p>
        </p:txBody>
      </p:sp>
      <p:sp>
        <p:nvSpPr>
          <p:cNvPr id="211" name="Google Shape;211;p21"/>
          <p:cNvSpPr txBox="1"/>
          <p:nvPr/>
        </p:nvSpPr>
        <p:spPr>
          <a:xfrm>
            <a:off x="5867400" y="48768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8:34</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22"/>
          <p:cNvSpPr txBox="1"/>
          <p:nvPr/>
        </p:nvSpPr>
        <p:spPr>
          <a:xfrm>
            <a:off x="1648692" y="5410200"/>
            <a:ext cx="2743200" cy="116955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Cristo Negro</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Ruiz Anglada</a:t>
            </a: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chemeClr val="lt1"/>
                </a:solidFill>
                <a:latin typeface="Calibri"/>
                <a:ea typeface="Calibri"/>
                <a:cs typeface="Calibri"/>
                <a:sym typeface="Calibri"/>
              </a:rPr>
              <a:t>Sastago Palace</a:t>
            </a:r>
            <a:endParaRPr/>
          </a:p>
          <a:p>
            <a:pPr marL="0" marR="0" lvl="0" indent="0" algn="ctr" rtl="0">
              <a:spcBef>
                <a:spcPts val="0"/>
              </a:spcBef>
              <a:spcAft>
                <a:spcPts val="0"/>
              </a:spcAft>
              <a:buNone/>
            </a:pPr>
            <a:r>
              <a:rPr lang="en-US" sz="1400">
                <a:solidFill>
                  <a:schemeClr val="lt1"/>
                </a:solidFill>
                <a:latin typeface="Calibri"/>
                <a:ea typeface="Calibri"/>
                <a:cs typeface="Calibri"/>
                <a:sym typeface="Calibri"/>
              </a:rPr>
              <a:t>Zaragoza, Spain</a:t>
            </a:r>
            <a:endParaRPr/>
          </a:p>
        </p:txBody>
      </p:sp>
      <p:pic>
        <p:nvPicPr>
          <p:cNvPr id="217" name="Google Shape;217;p22"/>
          <p:cNvPicPr preferRelativeResize="0"/>
          <p:nvPr/>
        </p:nvPicPr>
        <p:blipFill rotWithShape="1">
          <a:blip r:embed="rId3">
            <a:alphaModFix/>
          </a:blip>
          <a:srcRect/>
          <a:stretch/>
        </p:blipFill>
        <p:spPr>
          <a:xfrm>
            <a:off x="4391892" y="0"/>
            <a:ext cx="5666509" cy="68580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23"/>
          <p:cNvSpPr/>
          <p:nvPr/>
        </p:nvSpPr>
        <p:spPr>
          <a:xfrm>
            <a:off x="2743200" y="1828800"/>
            <a:ext cx="7086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"For those who want to save their life </a:t>
            </a:r>
            <a:r>
              <a:rPr lang="en-US" sz="3600" dirty="0">
                <a:solidFill>
                  <a:schemeClr val="lt1"/>
                </a:solidFill>
                <a:latin typeface="Calibri"/>
                <a:ea typeface="Calibri"/>
                <a:cs typeface="Calibri"/>
                <a:sym typeface="Calibri"/>
              </a:rPr>
              <a:t>will lose it, and those who lose their life for my sake, and for the sake of the gospel, will save it."</a:t>
            </a:r>
            <a:endParaRPr sz="3600" dirty="0">
              <a:solidFill>
                <a:schemeClr val="lt1"/>
              </a:solidFill>
              <a:latin typeface="Calibri"/>
              <a:ea typeface="Calibri"/>
              <a:cs typeface="Calibri"/>
              <a:sym typeface="Calibri"/>
            </a:endParaRPr>
          </a:p>
        </p:txBody>
      </p:sp>
      <p:sp>
        <p:nvSpPr>
          <p:cNvPr id="223" name="Google Shape;223;p23"/>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8:35</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24"/>
          <p:cNvSpPr txBox="1"/>
          <p:nvPr/>
        </p:nvSpPr>
        <p:spPr>
          <a:xfrm>
            <a:off x="2133600" y="5612249"/>
            <a:ext cx="1981200" cy="116955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Manche Masemola, South African Martyr</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Westminster Abbey</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London, England</a:t>
            </a:r>
            <a:endParaRPr/>
          </a:p>
        </p:txBody>
      </p:sp>
      <p:pic>
        <p:nvPicPr>
          <p:cNvPr id="230" name="Google Shape;230;p24"/>
          <p:cNvPicPr preferRelativeResize="0"/>
          <p:nvPr/>
        </p:nvPicPr>
        <p:blipFill rotWithShape="1">
          <a:blip r:embed="rId3">
            <a:alphaModFix/>
          </a:blip>
          <a:srcRect/>
          <a:stretch/>
        </p:blipFill>
        <p:spPr>
          <a:xfrm>
            <a:off x="4267200" y="55047"/>
            <a:ext cx="4986859" cy="6802953"/>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25"/>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36" name="Google Shape;236;p25"/>
          <p:cNvSpPr txBox="1">
            <a:spLocks noGrp="1"/>
          </p:cNvSpPr>
          <p:nvPr>
            <p:ph type="body" idx="1"/>
          </p:nvPr>
        </p:nvSpPr>
        <p:spPr>
          <a:xfrm>
            <a:off x="1676400" y="609600"/>
            <a:ext cx="89916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600"/>
              <a:t>New Revised Standard Version Updated Edition Bible, copyright 2022, Division of Christian Education of the National Council of the Churches of Christ in the United States of America. Used by permission. All rights reserved.</a:t>
            </a:r>
            <a:endParaRPr lang="en-US"/>
          </a:p>
          <a:p>
            <a:pPr marL="342900" lvl="0" indent="-342900" algn="l" rtl="0">
              <a:spcBef>
                <a:spcPts val="280"/>
              </a:spcBef>
              <a:spcAft>
                <a:spcPts val="0"/>
              </a:spcAft>
              <a:buClr>
                <a:schemeClr val="lt1"/>
              </a:buClr>
              <a:buSzPts val="1400"/>
              <a:buNone/>
            </a:pPr>
            <a:endParaRPr sz="1600" dirty="0"/>
          </a:p>
          <a:p>
            <a:pPr marL="342900" lvl="0" indent="-342900" algn="l" rtl="0">
              <a:spcBef>
                <a:spcPts val="280"/>
              </a:spcBef>
              <a:spcAft>
                <a:spcPts val="0"/>
              </a:spcAft>
              <a:buClr>
                <a:schemeClr val="lt1"/>
              </a:buClr>
              <a:buSzPts val="1400"/>
              <a:buNone/>
            </a:pPr>
            <a:r>
              <a:rPr lang="en-US" sz="1600" dirty="0"/>
              <a:t>https://commons.wikimedia.org/wiki/File:Dante_Pd10_Kopenhagen_MS_Thott_411.2.jpg</a:t>
            </a:r>
            <a:endParaRPr sz="1600" dirty="0"/>
          </a:p>
          <a:p>
            <a:pPr marL="342900" lvl="0" indent="-342900" algn="l" rtl="0">
              <a:spcBef>
                <a:spcPts val="280"/>
              </a:spcBef>
              <a:spcAft>
                <a:spcPts val="0"/>
              </a:spcAft>
              <a:buClr>
                <a:schemeClr val="lt1"/>
              </a:buClr>
              <a:buSzPts val="1400"/>
              <a:buNone/>
            </a:pPr>
            <a:r>
              <a:rPr lang="en-US" sz="1600" dirty="0"/>
              <a:t>https://commons.wikimedia.org/wiki/File:Jawlensky_Meditation_Das_Gebet_1290067.jpg</a:t>
            </a:r>
            <a:endParaRPr sz="1600" dirty="0"/>
          </a:p>
          <a:p>
            <a:pPr marL="342900" lvl="0" indent="-342900" algn="l" rtl="0">
              <a:spcBef>
                <a:spcPts val="280"/>
              </a:spcBef>
              <a:spcAft>
                <a:spcPts val="0"/>
              </a:spcAft>
              <a:buClr>
                <a:schemeClr val="lt1"/>
              </a:buClr>
              <a:buSzPts val="1400"/>
              <a:buNone/>
            </a:pPr>
            <a:r>
              <a:rPr lang="en-US" sz="1600" dirty="0"/>
              <a:t>http://diglib.library.vanderbilt.edu/act-imagelink.pl?RC=48274</a:t>
            </a:r>
            <a:endParaRPr sz="1600" dirty="0"/>
          </a:p>
          <a:p>
            <a:pPr marL="342900" lvl="0" indent="-342900" algn="l" rtl="0">
              <a:spcBef>
                <a:spcPts val="280"/>
              </a:spcBef>
              <a:spcAft>
                <a:spcPts val="0"/>
              </a:spcAft>
              <a:buClr>
                <a:schemeClr val="lt1"/>
              </a:buClr>
              <a:buSzPts val="1400"/>
              <a:buNone/>
            </a:pPr>
            <a:r>
              <a:rPr lang="en-US" sz="1600" dirty="0"/>
              <a:t>http://commons.wikimedia.org/wiki/File:Franz_Xaver_Messerschmidt_002.JPG</a:t>
            </a:r>
            <a:endParaRPr sz="1600" dirty="0"/>
          </a:p>
          <a:p>
            <a:pPr marL="342900" lvl="0" indent="-342900" algn="l" rtl="0">
              <a:spcBef>
                <a:spcPts val="280"/>
              </a:spcBef>
              <a:spcAft>
                <a:spcPts val="0"/>
              </a:spcAft>
              <a:buClr>
                <a:schemeClr val="lt1"/>
              </a:buClr>
              <a:buSzPts val="1400"/>
              <a:buNone/>
            </a:pPr>
            <a:r>
              <a:rPr lang="en-US" sz="1600" dirty="0"/>
              <a:t>https://www.flickr.com/photos/paullew/8616284980/</a:t>
            </a:r>
            <a:endParaRPr sz="1600" dirty="0"/>
          </a:p>
          <a:p>
            <a:pPr marL="342900" lvl="0" indent="-342900" algn="l" rtl="0">
              <a:spcBef>
                <a:spcPts val="280"/>
              </a:spcBef>
              <a:spcAft>
                <a:spcPts val="0"/>
              </a:spcAft>
              <a:buClr>
                <a:schemeClr val="lt1"/>
              </a:buClr>
              <a:buSzPts val="1400"/>
              <a:buNone/>
            </a:pPr>
            <a:r>
              <a:rPr lang="en-US" sz="1600" dirty="0"/>
              <a:t>www.robertharding.com</a:t>
            </a:r>
            <a:endParaRPr sz="1600" dirty="0"/>
          </a:p>
          <a:p>
            <a:pPr marL="342900" lvl="0" indent="-342900" algn="l" rtl="0">
              <a:spcBef>
                <a:spcPts val="280"/>
              </a:spcBef>
              <a:spcAft>
                <a:spcPts val="0"/>
              </a:spcAft>
              <a:buClr>
                <a:schemeClr val="lt1"/>
              </a:buClr>
              <a:buSzPts val="1400"/>
              <a:buNone/>
            </a:pPr>
            <a:r>
              <a:rPr lang="en-US" sz="1600" dirty="0"/>
              <a:t>https://www.flickr.com/photos/paullew/16120011720 - Fr Lawrence Lew, O.P.</a:t>
            </a:r>
            <a:endParaRPr sz="1600" dirty="0"/>
          </a:p>
          <a:p>
            <a:pPr marL="342900" lvl="0" indent="-342900" algn="l" rtl="0">
              <a:spcBef>
                <a:spcPts val="280"/>
              </a:spcBef>
              <a:spcAft>
                <a:spcPts val="0"/>
              </a:spcAft>
              <a:buClr>
                <a:schemeClr val="lt1"/>
              </a:buClr>
              <a:buSzPts val="1400"/>
              <a:buNone/>
            </a:pPr>
            <a:r>
              <a:rPr lang="en-US" sz="1600" dirty="0"/>
              <a:t>https://commons.wikimedia.org/wiki/File:Angel_of_the_Resurrection.jpg</a:t>
            </a:r>
            <a:endParaRPr sz="1600" dirty="0"/>
          </a:p>
          <a:p>
            <a:pPr marL="342900" lvl="0" indent="-342900" algn="l" rtl="0">
              <a:spcBef>
                <a:spcPts val="280"/>
              </a:spcBef>
              <a:spcAft>
                <a:spcPts val="0"/>
              </a:spcAft>
              <a:buClr>
                <a:schemeClr val="lt1"/>
              </a:buClr>
              <a:buSzPts val="1400"/>
              <a:buNone/>
            </a:pPr>
            <a:r>
              <a:rPr lang="en-US" sz="1600" dirty="0"/>
              <a:t>http://commons.wikimedia.org/wiki/File:Brooklyn_Museum_-_Get_Thee_Behind_Me_Satan_(R%C3%A9tire-toi_Satan)_-_James_Tissot.jpg</a:t>
            </a:r>
            <a:endParaRPr sz="1600" dirty="0"/>
          </a:p>
          <a:p>
            <a:pPr marL="342900" lvl="0" indent="-342900" algn="l" rtl="0">
              <a:spcBef>
                <a:spcPts val="280"/>
              </a:spcBef>
              <a:spcAft>
                <a:spcPts val="0"/>
              </a:spcAft>
              <a:buClr>
                <a:schemeClr val="lt1"/>
              </a:buClr>
              <a:buSzPts val="1400"/>
              <a:buNone/>
            </a:pPr>
            <a:r>
              <a:rPr lang="en-US" sz="1600" dirty="0"/>
              <a:t>https://commons.wikimedia.org/wiki/File:Ruizanglada_-_Cristo_Negro_180x150_1995_A-L_-_Catalogo_1995_Palacio_de_Sastago_Zaragoza.jpg</a:t>
            </a:r>
            <a:endParaRPr sz="1600" dirty="0"/>
          </a:p>
          <a:p>
            <a:pPr marL="342900" lvl="0" indent="-342900" algn="l" rtl="0">
              <a:spcBef>
                <a:spcPts val="280"/>
              </a:spcBef>
              <a:spcAft>
                <a:spcPts val="0"/>
              </a:spcAft>
              <a:buClr>
                <a:schemeClr val="lt1"/>
              </a:buClr>
              <a:buSzPts val="1400"/>
              <a:buNone/>
            </a:pPr>
            <a:r>
              <a:rPr lang="en-US" sz="1600" dirty="0"/>
              <a:t>https://commons.wikimedia.org/wiki/File:WestminsterAbbey-Martyrs.jpg - Jean-Christophe BENOIST</a:t>
            </a:r>
            <a:endParaRPr sz="1600" dirty="0"/>
          </a:p>
          <a:p>
            <a:pPr marL="342900" lvl="0" indent="-342900" algn="l" rtl="0">
              <a:spcBef>
                <a:spcPts val="280"/>
              </a:spcBef>
              <a:spcAft>
                <a:spcPts val="0"/>
              </a:spcAft>
              <a:buClr>
                <a:schemeClr val="lt1"/>
              </a:buClr>
              <a:buSzPts val="1400"/>
              <a:buNone/>
            </a:pPr>
            <a:endParaRPr sz="1600" dirty="0"/>
          </a:p>
          <a:p>
            <a:pPr marL="342900" lvl="0" indent="-342900" algn="l" rtl="0">
              <a:spcBef>
                <a:spcPts val="280"/>
              </a:spcBef>
              <a:spcAft>
                <a:spcPts val="0"/>
              </a:spcAft>
              <a:buClr>
                <a:schemeClr val="lt1"/>
              </a:buClr>
              <a:buSzPts val="1400"/>
              <a:buNone/>
            </a:pPr>
            <a:r>
              <a:rPr lang="en-US" sz="1600" dirty="0"/>
              <a:t>Additional descriptions can be found at the Art in the Christian Tradition image library, a service of the Vanderbilt Divinity Library, http://diglib.library.vanderbilt.edu/.  All images available via Creative Commons 3.0 License.</a:t>
            </a:r>
            <a:endParaRPr sz="1600" dirty="0"/>
          </a:p>
          <a:p>
            <a:pPr marL="342900" lvl="0" indent="-266700" algn="l" rtl="0">
              <a:spcBef>
                <a:spcPts val="240"/>
              </a:spcBef>
              <a:spcAft>
                <a:spcPts val="0"/>
              </a:spcAft>
              <a:buClr>
                <a:schemeClr val="lt1"/>
              </a:buClr>
              <a:buSzPts val="1200"/>
              <a:buNone/>
            </a:pPr>
            <a:endParaRPr sz="1200"/>
          </a:p>
          <a:p>
            <a:pPr marL="342900" lvl="0" indent="-254000" algn="l" rtl="0">
              <a:spcBef>
                <a:spcPts val="280"/>
              </a:spcBef>
              <a:spcAft>
                <a:spcPts val="0"/>
              </a:spcAft>
              <a:buClr>
                <a:schemeClr val="lt1"/>
              </a:buClr>
              <a:buSzPts val="1400"/>
              <a:buNone/>
            </a:pPr>
            <a:endParaRPr sz="1400"/>
          </a:p>
          <a:p>
            <a:pPr marL="342900" lvl="0" indent="-254000" algn="l" rtl="0">
              <a:spcBef>
                <a:spcPts val="280"/>
              </a:spcBef>
              <a:spcAft>
                <a:spcPts val="0"/>
              </a:spcAft>
              <a:buClr>
                <a:schemeClr val="lt1"/>
              </a:buClr>
              <a:buSzPts val="1400"/>
              <a:buNone/>
            </a:pPr>
            <a:endParaRPr sz="1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3"/>
          <p:cNvSpPr txBox="1"/>
          <p:nvPr/>
        </p:nvSpPr>
        <p:spPr>
          <a:xfrm>
            <a:off x="2133600" y="6474023"/>
            <a:ext cx="1021080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lt1"/>
                </a:solidFill>
                <a:latin typeface="Calibri"/>
                <a:ea typeface="Calibri"/>
                <a:cs typeface="Calibri"/>
                <a:sym typeface="Calibri"/>
              </a:rPr>
              <a:t>	Twelve Teachers of Wisdom  --  15</a:t>
            </a:r>
            <a:r>
              <a:rPr lang="en-US" sz="1400" baseline="30000">
                <a:solidFill>
                  <a:schemeClr val="lt1"/>
                </a:solidFill>
                <a:latin typeface="Calibri"/>
                <a:ea typeface="Calibri"/>
                <a:cs typeface="Calibri"/>
                <a:sym typeface="Calibri"/>
              </a:rPr>
              <a:t>th</a:t>
            </a:r>
            <a:r>
              <a:rPr lang="en-US" sz="1400">
                <a:solidFill>
                  <a:schemeClr val="lt1"/>
                </a:solidFill>
                <a:latin typeface="Calibri"/>
                <a:ea typeface="Calibri"/>
                <a:cs typeface="Calibri"/>
                <a:sym typeface="Calibri"/>
              </a:rPr>
              <a:t> century, Royal Library, Copenhagen, Denmark</a:t>
            </a:r>
            <a:endParaRPr/>
          </a:p>
        </p:txBody>
      </p:sp>
      <p:pic>
        <p:nvPicPr>
          <p:cNvPr id="103" name="Google Shape;103;p3"/>
          <p:cNvPicPr preferRelativeResize="0"/>
          <p:nvPr/>
        </p:nvPicPr>
        <p:blipFill rotWithShape="1">
          <a:blip r:embed="rId3">
            <a:alphaModFix/>
          </a:blip>
          <a:srcRect/>
          <a:stretch/>
        </p:blipFill>
        <p:spPr>
          <a:xfrm>
            <a:off x="3122134" y="76200"/>
            <a:ext cx="6098066" cy="6268033"/>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4"/>
          <p:cNvSpPr/>
          <p:nvPr/>
        </p:nvSpPr>
        <p:spPr>
          <a:xfrm>
            <a:off x="2895600" y="1944469"/>
            <a:ext cx="6705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Let the words of my mouth and the meditation of my heart be acceptable to you, O L</a:t>
            </a:r>
            <a:r>
              <a:rPr lang="en-US" sz="2800" dirty="0">
                <a:solidFill>
                  <a:schemeClr val="lt1"/>
                </a:solidFill>
                <a:latin typeface="Calibri"/>
                <a:ea typeface="Calibri"/>
                <a:cs typeface="Calibri"/>
                <a:sym typeface="Calibri"/>
              </a:rPr>
              <a:t>ORD</a:t>
            </a:r>
            <a:r>
              <a:rPr lang="en-US" sz="3600" dirty="0">
                <a:solidFill>
                  <a:schemeClr val="lt1"/>
                </a:solidFill>
                <a:latin typeface="Calibri"/>
                <a:ea typeface="Calibri"/>
                <a:cs typeface="Calibri"/>
                <a:sym typeface="Calibri"/>
              </a:rPr>
              <a:t>, my rock and my redeemer.</a:t>
            </a:r>
            <a:endParaRPr sz="3600" dirty="0">
              <a:solidFill>
                <a:schemeClr val="lt1"/>
              </a:solidFill>
              <a:latin typeface="Calibri"/>
              <a:ea typeface="Calibri"/>
              <a:cs typeface="Calibri"/>
              <a:sym typeface="Calibri"/>
            </a:endParaRPr>
          </a:p>
        </p:txBody>
      </p:sp>
      <p:sp>
        <p:nvSpPr>
          <p:cNvPr id="109" name="Google Shape;109;p4"/>
          <p:cNvSpPr txBox="1"/>
          <p:nvPr/>
        </p:nvSpPr>
        <p:spPr>
          <a:xfrm>
            <a:off x="6085703"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19:14</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5"/>
          <p:cNvSpPr txBox="1"/>
          <p:nvPr/>
        </p:nvSpPr>
        <p:spPr>
          <a:xfrm>
            <a:off x="2209800" y="5536049"/>
            <a:ext cx="2057400" cy="116955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Meditation (Prayer)</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Alexej von Jawlensky</a:t>
            </a: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Lenbachhaus </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Munich, Germany</a:t>
            </a:r>
            <a:endParaRPr/>
          </a:p>
        </p:txBody>
      </p:sp>
      <p:pic>
        <p:nvPicPr>
          <p:cNvPr id="115" name="Google Shape;115;p5"/>
          <p:cNvPicPr preferRelativeResize="0"/>
          <p:nvPr/>
        </p:nvPicPr>
        <p:blipFill rotWithShape="1">
          <a:blip r:embed="rId3">
            <a:alphaModFix/>
          </a:blip>
          <a:srcRect/>
          <a:stretch/>
        </p:blipFill>
        <p:spPr>
          <a:xfrm>
            <a:off x="4569916" y="0"/>
            <a:ext cx="5183684" cy="6858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6"/>
          <p:cNvSpPr/>
          <p:nvPr/>
        </p:nvSpPr>
        <p:spPr>
          <a:xfrm>
            <a:off x="3124200" y="1706946"/>
            <a:ext cx="63246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I gave my back to those who struck me and my cheeks to those who pulled out the beard; I did not hide my face from insult and spitting.</a:t>
            </a:r>
            <a:endParaRPr sz="3600" dirty="0">
              <a:solidFill>
                <a:schemeClr val="lt1"/>
              </a:solidFill>
              <a:latin typeface="Calibri"/>
              <a:ea typeface="Calibri"/>
              <a:cs typeface="Calibri"/>
              <a:sym typeface="Calibri"/>
            </a:endParaRPr>
          </a:p>
        </p:txBody>
      </p:sp>
      <p:sp>
        <p:nvSpPr>
          <p:cNvPr id="121" name="Google Shape;121;p6"/>
          <p:cNvSpPr txBox="1"/>
          <p:nvPr/>
        </p:nvSpPr>
        <p:spPr>
          <a:xfrm>
            <a:off x="5907559" y="4724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Isaiah 50:6</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7"/>
          <p:cNvSpPr txBox="1"/>
          <p:nvPr/>
        </p:nvSpPr>
        <p:spPr>
          <a:xfrm>
            <a:off x="2286000" y="5638800"/>
            <a:ext cx="1905000"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Flagellation</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JESUS MAFA</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Cameroon</a:t>
            </a:r>
            <a:endParaRPr sz="1600">
              <a:solidFill>
                <a:srgbClr val="F2F2F2"/>
              </a:solidFill>
              <a:latin typeface="Calibri"/>
              <a:ea typeface="Calibri"/>
              <a:cs typeface="Calibri"/>
              <a:sym typeface="Calibri"/>
            </a:endParaRPr>
          </a:p>
        </p:txBody>
      </p:sp>
      <p:pic>
        <p:nvPicPr>
          <p:cNvPr id="127" name="Google Shape;127;p7"/>
          <p:cNvPicPr preferRelativeResize="0"/>
          <p:nvPr/>
        </p:nvPicPr>
        <p:blipFill rotWithShape="1">
          <a:blip r:embed="rId3">
            <a:alphaModFix/>
          </a:blip>
          <a:srcRect/>
          <a:stretch/>
        </p:blipFill>
        <p:spPr>
          <a:xfrm>
            <a:off x="4572001" y="12290"/>
            <a:ext cx="4568045" cy="6858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8"/>
          <p:cNvSpPr/>
          <p:nvPr/>
        </p:nvSpPr>
        <p:spPr>
          <a:xfrm>
            <a:off x="2743200" y="1905000"/>
            <a:ext cx="7086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…no one can tame the tongue…. With it we bless the Lord and Father, and with it we curse people, made in the likeness of God.</a:t>
            </a:r>
            <a:endParaRPr sz="3600" dirty="0">
              <a:solidFill>
                <a:schemeClr val="lt1"/>
              </a:solidFill>
              <a:latin typeface="Calibri"/>
              <a:ea typeface="Calibri"/>
              <a:cs typeface="Calibri"/>
              <a:sym typeface="Calibri"/>
            </a:endParaRPr>
          </a:p>
        </p:txBody>
      </p:sp>
      <p:sp>
        <p:nvSpPr>
          <p:cNvPr id="133" name="Google Shape;133;p8"/>
          <p:cNvSpPr txBox="1"/>
          <p:nvPr/>
        </p:nvSpPr>
        <p:spPr>
          <a:xfrm>
            <a:off x="5791200"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James 3:8a, 9</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9"/>
          <p:cNvSpPr txBox="1"/>
          <p:nvPr/>
        </p:nvSpPr>
        <p:spPr>
          <a:xfrm>
            <a:off x="2057400" y="5438031"/>
            <a:ext cx="2209800" cy="144655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Hypocrite and Slanderer</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Franz Messerschmidt</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Metropolitan Museum</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New York, NY</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p:txBody>
      </p:sp>
      <p:pic>
        <p:nvPicPr>
          <p:cNvPr id="139" name="Google Shape;139;p9"/>
          <p:cNvPicPr preferRelativeResize="0"/>
          <p:nvPr/>
        </p:nvPicPr>
        <p:blipFill rotWithShape="1">
          <a:blip r:embed="rId3">
            <a:alphaModFix/>
          </a:blip>
          <a:srcRect/>
          <a:stretch/>
        </p:blipFill>
        <p:spPr>
          <a:xfrm>
            <a:off x="4724401" y="0"/>
            <a:ext cx="5146717" cy="6858000"/>
          </a:xfrm>
          <a:prstGeom prst="rect">
            <a:avLst/>
          </a:prstGeom>
          <a:noFill/>
          <a:ln>
            <a:noFill/>
          </a:ln>
        </p:spPr>
      </p:pic>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25</Slides>
  <Notes>25</Notes>
  <HiddenSlides>0</HiddenSlide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First Sunday after Christmas Day Year A</vt:lpstr>
      <vt:lpstr>Seventeenth Sunday after Pentecost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23</cp:revision>
  <dcterms:created xsi:type="dcterms:W3CDTF">2016-08-31T16:46:43Z</dcterms:created>
  <dcterms:modified xsi:type="dcterms:W3CDTF">2025-10-28T16:19:39Z</dcterms:modified>
</cp:coreProperties>
</file>