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XxRj4ozv27Jd2gHBzoJwGVwpXD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5F38F7-C051-4671-8285-67A4630B1A8D}" v="195" dt="2025-10-28T16:00:31.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05F38F7-C051-4671-8285-67A4630B1A8D}"/>
    <pc:docChg chg="modSld">
      <pc:chgData name="Allison Blackwell" userId="7Y4zoj1sqs5H+IG1uY71RyUTFRj8vI3Lj7CrwoODLF4=" providerId="None" clId="Web-{905F38F7-C051-4671-8285-67A4630B1A8D}" dt="2025-10-28T16:00:31.859" v="91" actId="20577"/>
      <pc:docMkLst>
        <pc:docMk/>
      </pc:docMkLst>
      <pc:sldChg chg="modSp">
        <pc:chgData name="Allison Blackwell" userId="7Y4zoj1sqs5H+IG1uY71RyUTFRj8vI3Lj7CrwoODLF4=" providerId="None" clId="Web-{905F38F7-C051-4671-8285-67A4630B1A8D}" dt="2025-10-28T15:52:36.841" v="8" actId="20577"/>
        <pc:sldMkLst>
          <pc:docMk/>
          <pc:sldMk cId="0" sldId="257"/>
        </pc:sldMkLst>
        <pc:spChg chg="mod">
          <ac:chgData name="Allison Blackwell" userId="7Y4zoj1sqs5H+IG1uY71RyUTFRj8vI3Lj7CrwoODLF4=" providerId="None" clId="Web-{905F38F7-C051-4671-8285-67A4630B1A8D}" dt="2025-10-28T15:52:28.950" v="6" actId="20577"/>
          <ac:spMkLst>
            <pc:docMk/>
            <pc:sldMk cId="0" sldId="257"/>
            <ac:spMk id="95" creationId="{00000000-0000-0000-0000-000000000000}"/>
          </ac:spMkLst>
        </pc:spChg>
        <pc:spChg chg="mod">
          <ac:chgData name="Allison Blackwell" userId="7Y4zoj1sqs5H+IG1uY71RyUTFRj8vI3Lj7CrwoODLF4=" providerId="None" clId="Web-{905F38F7-C051-4671-8285-67A4630B1A8D}" dt="2025-10-28T15:52:36.841" v="8" actId="20577"/>
          <ac:spMkLst>
            <pc:docMk/>
            <pc:sldMk cId="0" sldId="257"/>
            <ac:spMk id="96" creationId="{00000000-0000-0000-0000-000000000000}"/>
          </ac:spMkLst>
        </pc:spChg>
      </pc:sldChg>
      <pc:sldChg chg="modSp">
        <pc:chgData name="Allison Blackwell" userId="7Y4zoj1sqs5H+IG1uY71RyUTFRj8vI3Lj7CrwoODLF4=" providerId="None" clId="Web-{905F38F7-C051-4671-8285-67A4630B1A8D}" dt="2025-10-28T15:53:20.747" v="20" actId="20577"/>
        <pc:sldMkLst>
          <pc:docMk/>
          <pc:sldMk cId="0" sldId="259"/>
        </pc:sldMkLst>
        <pc:spChg chg="mod">
          <ac:chgData name="Allison Blackwell" userId="7Y4zoj1sqs5H+IG1uY71RyUTFRj8vI3Lj7CrwoODLF4=" providerId="None" clId="Web-{905F38F7-C051-4671-8285-67A4630B1A8D}" dt="2025-10-28T15:53:20.747" v="20" actId="20577"/>
          <ac:spMkLst>
            <pc:docMk/>
            <pc:sldMk cId="0" sldId="259"/>
            <ac:spMk id="107" creationId="{00000000-0000-0000-0000-000000000000}"/>
          </ac:spMkLst>
        </pc:spChg>
      </pc:sldChg>
      <pc:sldChg chg="modSp">
        <pc:chgData name="Allison Blackwell" userId="7Y4zoj1sqs5H+IG1uY71RyUTFRj8vI3Lj7CrwoODLF4=" providerId="None" clId="Web-{905F38F7-C051-4671-8285-67A4630B1A8D}" dt="2025-10-28T15:53:59.795" v="26" actId="20577"/>
        <pc:sldMkLst>
          <pc:docMk/>
          <pc:sldMk cId="0" sldId="261"/>
        </pc:sldMkLst>
        <pc:spChg chg="mod">
          <ac:chgData name="Allison Blackwell" userId="7Y4zoj1sqs5H+IG1uY71RyUTFRj8vI3Lj7CrwoODLF4=" providerId="None" clId="Web-{905F38F7-C051-4671-8285-67A4630B1A8D}" dt="2025-10-28T15:53:59.795" v="26" actId="20577"/>
          <ac:spMkLst>
            <pc:docMk/>
            <pc:sldMk cId="0" sldId="261"/>
            <ac:spMk id="119" creationId="{00000000-0000-0000-0000-000000000000}"/>
          </ac:spMkLst>
        </pc:spChg>
      </pc:sldChg>
      <pc:sldChg chg="modSp">
        <pc:chgData name="Allison Blackwell" userId="7Y4zoj1sqs5H+IG1uY71RyUTFRj8vI3Lj7CrwoODLF4=" providerId="None" clId="Web-{905F38F7-C051-4671-8285-67A4630B1A8D}" dt="2025-10-28T15:54:36.812" v="31" actId="20577"/>
        <pc:sldMkLst>
          <pc:docMk/>
          <pc:sldMk cId="0" sldId="263"/>
        </pc:sldMkLst>
        <pc:spChg chg="mod">
          <ac:chgData name="Allison Blackwell" userId="7Y4zoj1sqs5H+IG1uY71RyUTFRj8vI3Lj7CrwoODLF4=" providerId="None" clId="Web-{905F38F7-C051-4671-8285-67A4630B1A8D}" dt="2025-10-28T15:54:36.812" v="31" actId="20577"/>
          <ac:spMkLst>
            <pc:docMk/>
            <pc:sldMk cId="0" sldId="263"/>
            <ac:spMk id="132" creationId="{00000000-0000-0000-0000-000000000000}"/>
          </ac:spMkLst>
        </pc:spChg>
      </pc:sldChg>
      <pc:sldChg chg="modSp">
        <pc:chgData name="Allison Blackwell" userId="7Y4zoj1sqs5H+IG1uY71RyUTFRj8vI3Lj7CrwoODLF4=" providerId="None" clId="Web-{905F38F7-C051-4671-8285-67A4630B1A8D}" dt="2025-10-28T15:55:27" v="52" actId="20577"/>
        <pc:sldMkLst>
          <pc:docMk/>
          <pc:sldMk cId="0" sldId="264"/>
        </pc:sldMkLst>
        <pc:spChg chg="mod">
          <ac:chgData name="Allison Blackwell" userId="7Y4zoj1sqs5H+IG1uY71RyUTFRj8vI3Lj7CrwoODLF4=" providerId="None" clId="Web-{905F38F7-C051-4671-8285-67A4630B1A8D}" dt="2025-10-28T15:55:27" v="52" actId="20577"/>
          <ac:spMkLst>
            <pc:docMk/>
            <pc:sldMk cId="0" sldId="264"/>
            <ac:spMk id="138" creationId="{00000000-0000-0000-0000-000000000000}"/>
          </ac:spMkLst>
        </pc:spChg>
      </pc:sldChg>
      <pc:sldChg chg="modSp">
        <pc:chgData name="Allison Blackwell" userId="7Y4zoj1sqs5H+IG1uY71RyUTFRj8vI3Lj7CrwoODLF4=" providerId="None" clId="Web-{905F38F7-C051-4671-8285-67A4630B1A8D}" dt="2025-10-28T15:55:47.407" v="57" actId="20577"/>
        <pc:sldMkLst>
          <pc:docMk/>
          <pc:sldMk cId="0" sldId="265"/>
        </pc:sldMkLst>
        <pc:spChg chg="mod">
          <ac:chgData name="Allison Blackwell" userId="7Y4zoj1sqs5H+IG1uY71RyUTFRj8vI3Lj7CrwoODLF4=" providerId="None" clId="Web-{905F38F7-C051-4671-8285-67A4630B1A8D}" dt="2025-10-28T15:55:47.407" v="57" actId="20577"/>
          <ac:spMkLst>
            <pc:docMk/>
            <pc:sldMk cId="0" sldId="265"/>
            <ac:spMk id="144" creationId="{00000000-0000-0000-0000-000000000000}"/>
          </ac:spMkLst>
        </pc:spChg>
      </pc:sldChg>
      <pc:sldChg chg="modSp">
        <pc:chgData name="Allison Blackwell" userId="7Y4zoj1sqs5H+IG1uY71RyUTFRj8vI3Lj7CrwoODLF4=" providerId="None" clId="Web-{905F38F7-C051-4671-8285-67A4630B1A8D}" dt="2025-10-28T15:56:11.798" v="59" actId="20577"/>
        <pc:sldMkLst>
          <pc:docMk/>
          <pc:sldMk cId="0" sldId="267"/>
        </pc:sldMkLst>
        <pc:spChg chg="mod">
          <ac:chgData name="Allison Blackwell" userId="7Y4zoj1sqs5H+IG1uY71RyUTFRj8vI3Lj7CrwoODLF4=" providerId="None" clId="Web-{905F38F7-C051-4671-8285-67A4630B1A8D}" dt="2025-10-28T15:56:11.798" v="59" actId="20577"/>
          <ac:spMkLst>
            <pc:docMk/>
            <pc:sldMk cId="0" sldId="267"/>
            <ac:spMk id="156" creationId="{00000000-0000-0000-0000-000000000000}"/>
          </ac:spMkLst>
        </pc:spChg>
      </pc:sldChg>
      <pc:sldChg chg="modSp">
        <pc:chgData name="Allison Blackwell" userId="7Y4zoj1sqs5H+IG1uY71RyUTFRj8vI3Lj7CrwoODLF4=" providerId="None" clId="Web-{905F38F7-C051-4671-8285-67A4630B1A8D}" dt="2025-10-28T15:56:46.488" v="70" actId="20577"/>
        <pc:sldMkLst>
          <pc:docMk/>
          <pc:sldMk cId="0" sldId="270"/>
        </pc:sldMkLst>
        <pc:spChg chg="mod">
          <ac:chgData name="Allison Blackwell" userId="7Y4zoj1sqs5H+IG1uY71RyUTFRj8vI3Lj7CrwoODLF4=" providerId="None" clId="Web-{905F38F7-C051-4671-8285-67A4630B1A8D}" dt="2025-10-28T15:56:46.488" v="70" actId="20577"/>
          <ac:spMkLst>
            <pc:docMk/>
            <pc:sldMk cId="0" sldId="270"/>
            <ac:spMk id="174" creationId="{00000000-0000-0000-0000-000000000000}"/>
          </ac:spMkLst>
        </pc:spChg>
      </pc:sldChg>
      <pc:sldChg chg="modSp">
        <pc:chgData name="Allison Blackwell" userId="7Y4zoj1sqs5H+IG1uY71RyUTFRj8vI3Lj7CrwoODLF4=" providerId="None" clId="Web-{905F38F7-C051-4671-8285-67A4630B1A8D}" dt="2025-10-28T15:57:24.382" v="74" actId="20577"/>
        <pc:sldMkLst>
          <pc:docMk/>
          <pc:sldMk cId="0" sldId="272"/>
        </pc:sldMkLst>
        <pc:spChg chg="mod">
          <ac:chgData name="Allison Blackwell" userId="7Y4zoj1sqs5H+IG1uY71RyUTFRj8vI3Lj7CrwoODLF4=" providerId="None" clId="Web-{905F38F7-C051-4671-8285-67A4630B1A8D}" dt="2025-10-28T15:57:16.678" v="72" actId="20577"/>
          <ac:spMkLst>
            <pc:docMk/>
            <pc:sldMk cId="0" sldId="272"/>
            <ac:spMk id="186" creationId="{00000000-0000-0000-0000-000000000000}"/>
          </ac:spMkLst>
        </pc:spChg>
        <pc:spChg chg="mod">
          <ac:chgData name="Allison Blackwell" userId="7Y4zoj1sqs5H+IG1uY71RyUTFRj8vI3Lj7CrwoODLF4=" providerId="None" clId="Web-{905F38F7-C051-4671-8285-67A4630B1A8D}" dt="2025-10-28T15:57:24.382" v="74" actId="20577"/>
          <ac:spMkLst>
            <pc:docMk/>
            <pc:sldMk cId="0" sldId="272"/>
            <ac:spMk id="187" creationId="{00000000-0000-0000-0000-000000000000}"/>
          </ac:spMkLst>
        </pc:spChg>
      </pc:sldChg>
      <pc:sldChg chg="modSp">
        <pc:chgData name="Allison Blackwell" userId="7Y4zoj1sqs5H+IG1uY71RyUTFRj8vI3Lj7CrwoODLF4=" providerId="None" clId="Web-{905F38F7-C051-4671-8285-67A4630B1A8D}" dt="2025-10-28T15:59:43.748" v="88" actId="14100"/>
        <pc:sldMkLst>
          <pc:docMk/>
          <pc:sldMk cId="0" sldId="276"/>
        </pc:sldMkLst>
        <pc:spChg chg="mod">
          <ac:chgData name="Allison Blackwell" userId="7Y4zoj1sqs5H+IG1uY71RyUTFRj8vI3Lj7CrwoODLF4=" providerId="None" clId="Web-{905F38F7-C051-4671-8285-67A4630B1A8D}" dt="2025-10-28T15:59:24.232" v="87" actId="1076"/>
          <ac:spMkLst>
            <pc:docMk/>
            <pc:sldMk cId="0" sldId="276"/>
            <ac:spMk id="211" creationId="{00000000-0000-0000-0000-000000000000}"/>
          </ac:spMkLst>
        </pc:spChg>
        <pc:spChg chg="mod">
          <ac:chgData name="Allison Blackwell" userId="7Y4zoj1sqs5H+IG1uY71RyUTFRj8vI3Lj7CrwoODLF4=" providerId="None" clId="Web-{905F38F7-C051-4671-8285-67A4630B1A8D}" dt="2025-10-28T15:59:43.748" v="88" actId="14100"/>
          <ac:spMkLst>
            <pc:docMk/>
            <pc:sldMk cId="0" sldId="276"/>
            <ac:spMk id="212" creationId="{00000000-0000-0000-0000-000000000000}"/>
          </ac:spMkLst>
        </pc:spChg>
      </pc:sldChg>
      <pc:sldChg chg="modSp">
        <pc:chgData name="Allison Blackwell" userId="7Y4zoj1sqs5H+IG1uY71RyUTFRj8vI3Lj7CrwoODLF4=" providerId="None" clId="Web-{905F38F7-C051-4671-8285-67A4630B1A8D}" dt="2025-10-28T16:00:31.859" v="91" actId="20577"/>
        <pc:sldMkLst>
          <pc:docMk/>
          <pc:sldMk cId="0" sldId="282"/>
        </pc:sldMkLst>
        <pc:spChg chg="mod">
          <ac:chgData name="Allison Blackwell" userId="7Y4zoj1sqs5H+IG1uY71RyUTFRj8vI3Lj7CrwoODLF4=" providerId="None" clId="Web-{905F38F7-C051-4671-8285-67A4630B1A8D}" dt="2025-10-28T16:00:31.859" v="91" actId="20577"/>
          <ac:spMkLst>
            <pc:docMk/>
            <pc:sldMk cId="0" sldId="282"/>
            <ac:spMk id="24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91" name="Google Shape;191;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24" name="Google Shape;12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1"/>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1"/>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0"/>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1"/>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1"/>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9"/>
          <p:cNvSpPr>
            <a:spLocks noGrp="1"/>
          </p:cNvSpPr>
          <p:nvPr>
            <p:ph type="pic" idx="2"/>
          </p:nvPr>
        </p:nvSpPr>
        <p:spPr>
          <a:xfrm>
            <a:off x="2389717" y="612775"/>
            <a:ext cx="7315200" cy="4114800"/>
          </a:xfrm>
          <a:prstGeom prst="rect">
            <a:avLst/>
          </a:prstGeom>
          <a:noFill/>
          <a:ln>
            <a:noFill/>
          </a:ln>
        </p:spPr>
      </p:sp>
      <p:sp>
        <p:nvSpPr>
          <p:cNvPr id="68" name="Google Shape;68;p3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Sixteenth Sunday after Pentecost</a:t>
            </a:r>
            <a:endParaRPr/>
          </a:p>
        </p:txBody>
      </p:sp>
      <p:sp>
        <p:nvSpPr>
          <p:cNvPr id="89" name="Google Shape;89;p1"/>
          <p:cNvSpPr txBox="1">
            <a:spLocks noGrp="1"/>
          </p:cNvSpPr>
          <p:nvPr>
            <p:ph type="subTitle" idx="1"/>
          </p:nvPr>
        </p:nvSpPr>
        <p:spPr>
          <a:xfrm>
            <a:off x="2819400" y="3597276"/>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438400" y="5458258"/>
            <a:ext cx="7315200" cy="1384995"/>
          </a:xfrm>
          <a:prstGeom prst="rect">
            <a:avLst/>
          </a:prstGeom>
          <a:solidFill>
            <a:srgbClr val="5B444C">
              <a:alpha val="71764"/>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Proverbs 22:1-2, 8-9, 22-23 and Psalm 125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35:4-7a and Psalm 146</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James 2:1-10, (11-13), 14-17  •  Mark 7:24-37</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0480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...have you not made distinctions among yourselves and become judges…? </a:t>
            </a:r>
            <a:endParaRPr sz="3600" dirty="0">
              <a:solidFill>
                <a:schemeClr val="lt1"/>
              </a:solidFill>
              <a:latin typeface="Calibri"/>
              <a:ea typeface="Calibri"/>
              <a:cs typeface="Calibri"/>
              <a:sym typeface="Calibri"/>
            </a:endParaRPr>
          </a:p>
        </p:txBody>
      </p:sp>
      <p:sp>
        <p:nvSpPr>
          <p:cNvPr id="145" name="Google Shape;145;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2:4a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11"/>
          <p:cNvPicPr preferRelativeResize="0"/>
          <p:nvPr/>
        </p:nvPicPr>
        <p:blipFill rotWithShape="1">
          <a:blip r:embed="rId3">
            <a:alphaModFix/>
          </a:blip>
          <a:srcRect/>
          <a:stretch/>
        </p:blipFill>
        <p:spPr>
          <a:xfrm>
            <a:off x="2209800" y="152400"/>
            <a:ext cx="7924800" cy="6197778"/>
          </a:xfrm>
          <a:prstGeom prst="rect">
            <a:avLst/>
          </a:prstGeom>
          <a:noFill/>
          <a:ln>
            <a:noFill/>
          </a:ln>
        </p:spPr>
      </p:pic>
      <p:sp>
        <p:nvSpPr>
          <p:cNvPr id="151" name="Google Shape;151;p11"/>
          <p:cNvSpPr txBox="1"/>
          <p:nvPr/>
        </p:nvSpPr>
        <p:spPr>
          <a:xfrm>
            <a:off x="457200" y="6443246"/>
            <a:ext cx="115062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Rich and Poor, or War and Peace  --  Museum Brot und Kunst, Ulm, Germany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819400" y="20574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Has not God chosen the poor in the world to be rich in faith and to be heirs of the kingdom…?</a:t>
            </a:r>
            <a:endParaRPr dirty="0">
              <a:solidFill>
                <a:schemeClr val="lt1"/>
              </a:solidFill>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2:5b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3670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Rag Collectors  --  Eugène Laermans, Museum Dhondt-Dhaenens, Deurle, Belgium  </a:t>
            </a:r>
            <a:endParaRPr sz="16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2107802" y="0"/>
            <a:ext cx="8255398" cy="6172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txBox="1"/>
          <p:nvPr/>
        </p:nvSpPr>
        <p:spPr>
          <a:xfrm>
            <a:off x="1752600" y="62484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Mill Children in Macon  --  Lewis Hine, Library of Congress, Washington, DC  </a:t>
            </a:r>
            <a:endParaRPr sz="1600">
              <a:solidFill>
                <a:srgbClr val="F2F2F2"/>
              </a:solidFill>
              <a:latin typeface="Calibri"/>
              <a:ea typeface="Calibri"/>
              <a:cs typeface="Calibri"/>
              <a:sym typeface="Calibri"/>
            </a:endParaRPr>
          </a:p>
        </p:txBody>
      </p:sp>
      <p:pic>
        <p:nvPicPr>
          <p:cNvPr id="169" name="Google Shape;169;p14"/>
          <p:cNvPicPr preferRelativeResize="0"/>
          <p:nvPr/>
        </p:nvPicPr>
        <p:blipFill rotWithShape="1">
          <a:blip r:embed="rId3">
            <a:alphaModFix/>
          </a:blip>
          <a:srcRect/>
          <a:stretch/>
        </p:blipFill>
        <p:spPr>
          <a:xfrm>
            <a:off x="1905000" y="183177"/>
            <a:ext cx="8805218" cy="576042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p:nvPr/>
        </p:nvSpPr>
        <p:spPr>
          <a:xfrm>
            <a:off x="2895600" y="1905000"/>
            <a:ext cx="70866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If you really fulfill the royal law according to the scripture, "You shall love your neighbor as yourself," you do well.</a:t>
            </a:r>
            <a:endParaRPr sz="3600" dirty="0">
              <a:solidFill>
                <a:schemeClr val="lt1"/>
              </a:solidFill>
              <a:latin typeface="Calibri"/>
              <a:ea typeface="Calibri"/>
              <a:cs typeface="Calibri"/>
              <a:sym typeface="Calibri"/>
            </a:endParaRPr>
          </a:p>
        </p:txBody>
      </p:sp>
      <p:sp>
        <p:nvSpPr>
          <p:cNvPr id="175" name="Google Shape;175;p15"/>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2:8</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p:nvPr/>
        </p:nvSpPr>
        <p:spPr>
          <a:xfrm>
            <a:off x="1714500" y="6477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Migrant Farm Workers  --  Mural, Coit Tower, San Francisco, CA</a:t>
            </a:r>
            <a:endParaRPr sz="1800">
              <a:solidFill>
                <a:srgbClr val="F2F2F2"/>
              </a:solidFill>
              <a:latin typeface="Calibri"/>
              <a:ea typeface="Calibri"/>
              <a:cs typeface="Calibri"/>
              <a:sym typeface="Calibri"/>
            </a:endParaRPr>
          </a:p>
        </p:txBody>
      </p:sp>
      <p:pic>
        <p:nvPicPr>
          <p:cNvPr id="181" name="Google Shape;181;p16"/>
          <p:cNvPicPr preferRelativeResize="0"/>
          <p:nvPr/>
        </p:nvPicPr>
        <p:blipFill rotWithShape="1">
          <a:blip r:embed="rId3">
            <a:alphaModFix/>
          </a:blip>
          <a:srcRect/>
          <a:stretch/>
        </p:blipFill>
        <p:spPr>
          <a:xfrm>
            <a:off x="1905000" y="17821"/>
            <a:ext cx="8458200" cy="6343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p:nvPr/>
        </p:nvSpPr>
        <p:spPr>
          <a:xfrm>
            <a:off x="2895600" y="1194709"/>
            <a:ext cx="6705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If a brother or sister is naked and lacks daily food and one of you says to them, "Go in peace; keep warm and eat your fill," and yet you do not supply their bodily needs, what is the good of that?</a:t>
            </a:r>
            <a:endParaRPr dirty="0">
              <a:solidFill>
                <a:schemeClr val="lt1"/>
              </a:solidFill>
            </a:endParaRPr>
          </a:p>
        </p:txBody>
      </p:sp>
      <p:sp>
        <p:nvSpPr>
          <p:cNvPr id="187" name="Google Shape;187;p17"/>
          <p:cNvSpPr txBox="1"/>
          <p:nvPr/>
        </p:nvSpPr>
        <p:spPr>
          <a:xfrm>
            <a:off x="58674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James 2:15-16</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txBox="1"/>
          <p:nvPr/>
        </p:nvSpPr>
        <p:spPr>
          <a:xfrm>
            <a:off x="2743200" y="6172200"/>
            <a:ext cx="67056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Hunger Mural from Resurrection City, 1968, Washington, DC – National Museum of African-American History and Culture</a:t>
            </a:r>
            <a:endParaRPr sz="1600">
              <a:solidFill>
                <a:srgbClr val="F2F2F2"/>
              </a:solidFill>
              <a:latin typeface="Calibri"/>
              <a:ea typeface="Calibri"/>
              <a:cs typeface="Calibri"/>
              <a:sym typeface="Calibri"/>
            </a:endParaRPr>
          </a:p>
        </p:txBody>
      </p:sp>
      <p:pic>
        <p:nvPicPr>
          <p:cNvPr id="194" name="Google Shape;194;p18"/>
          <p:cNvPicPr preferRelativeResize="0"/>
          <p:nvPr/>
        </p:nvPicPr>
        <p:blipFill rotWithShape="1">
          <a:blip r:embed="rId3">
            <a:alphaModFix/>
          </a:blip>
          <a:srcRect/>
          <a:stretch/>
        </p:blipFill>
        <p:spPr>
          <a:xfrm>
            <a:off x="2590800" y="0"/>
            <a:ext cx="7010400" cy="6057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p:nvPr/>
        </p:nvSpPr>
        <p:spPr>
          <a:xfrm>
            <a:off x="2895600" y="2228672"/>
            <a:ext cx="685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faith by itself, if it has no works, is dead.</a:t>
            </a:r>
            <a:endParaRPr sz="3600">
              <a:solidFill>
                <a:schemeClr val="lt1"/>
              </a:solidFill>
              <a:latin typeface="Calibri"/>
              <a:ea typeface="Calibri"/>
              <a:cs typeface="Calibri"/>
              <a:sym typeface="Calibri"/>
            </a:endParaRPr>
          </a:p>
        </p:txBody>
      </p:sp>
      <p:sp>
        <p:nvSpPr>
          <p:cNvPr id="200" name="Google Shape;200;p19"/>
          <p:cNvSpPr txBox="1"/>
          <p:nvPr/>
        </p:nvSpPr>
        <p:spPr>
          <a:xfrm>
            <a:off x="54102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2:17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124200" y="21336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Do not…crush the afflicted at the gate</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for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pleads their cause…</a:t>
            </a:r>
            <a:endParaRPr sz="3600" dirty="0">
              <a:solidFill>
                <a:schemeClr val="lt1"/>
              </a:solidFill>
              <a:latin typeface="Calibri"/>
              <a:ea typeface="Calibri"/>
              <a:cs typeface="Calibri"/>
              <a:sym typeface="Calibri"/>
            </a:endParaRPr>
          </a:p>
        </p:txBody>
      </p:sp>
      <p:sp>
        <p:nvSpPr>
          <p:cNvPr id="96" name="Google Shape;96;p2"/>
          <p:cNvSpPr txBox="1"/>
          <p:nvPr/>
        </p:nvSpPr>
        <p:spPr>
          <a:xfrm>
            <a:off x="5562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Proverbs 22:22b-23a</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p:nvPr/>
        </p:nvSpPr>
        <p:spPr>
          <a:xfrm>
            <a:off x="1925319" y="5257800"/>
            <a:ext cx="21336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Priest reaching out to help a man with leprosy</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Basílica de São Francisco das Chagas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Caninde, Brazil</a:t>
            </a:r>
            <a:endParaRPr sz="1600">
              <a:solidFill>
                <a:srgbClr val="F2F2F2"/>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a:stretch/>
        </p:blipFill>
        <p:spPr>
          <a:xfrm>
            <a:off x="4316176" y="0"/>
            <a:ext cx="5970825"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p:nvPr/>
        </p:nvSpPr>
        <p:spPr>
          <a:xfrm>
            <a:off x="2505075" y="1712178"/>
            <a:ext cx="718185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 woman…a gentile…whose little daughter had an unclean spirit...came and...begged him to cast the demon out of her daughter.</a:t>
            </a:r>
            <a:endParaRPr dirty="0">
              <a:solidFill>
                <a:schemeClr val="lt1"/>
              </a:solidFill>
            </a:endParaRPr>
          </a:p>
        </p:txBody>
      </p:sp>
      <p:sp>
        <p:nvSpPr>
          <p:cNvPr id="212" name="Google Shape;212;p21"/>
          <p:cNvSpPr txBox="1"/>
          <p:nvPr/>
        </p:nvSpPr>
        <p:spPr>
          <a:xfrm>
            <a:off x="5638800" y="4419601"/>
            <a:ext cx="35433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7:25a, 26a, 25b, 26b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p:nvPr/>
        </p:nvSpPr>
        <p:spPr>
          <a:xfrm>
            <a:off x="1676400" y="5943601"/>
            <a:ext cx="8763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The Cannanite Woman  -- Tres Riches Heures du duc de Berry, Musée Condé, Chantilly, France  </a:t>
            </a:r>
            <a:endParaRPr sz="1600">
              <a:solidFill>
                <a:srgbClr val="F2F2F2"/>
              </a:solidFill>
              <a:latin typeface="Calibri"/>
              <a:ea typeface="Calibri"/>
              <a:cs typeface="Calibri"/>
              <a:sym typeface="Calibri"/>
            </a:endParaRPr>
          </a:p>
        </p:txBody>
      </p:sp>
      <p:pic>
        <p:nvPicPr>
          <p:cNvPr id="218" name="Google Shape;218;p22"/>
          <p:cNvPicPr preferRelativeResize="0"/>
          <p:nvPr/>
        </p:nvPicPr>
        <p:blipFill rotWithShape="1">
          <a:blip r:embed="rId3">
            <a:alphaModFix/>
          </a:blip>
          <a:srcRect/>
          <a:stretch/>
        </p:blipFill>
        <p:spPr>
          <a:xfrm>
            <a:off x="1524000" y="739930"/>
            <a:ext cx="9144000" cy="49030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to her, "Let the children be fed first, for it is not fair to take the children's food and throw it to the dogs."</a:t>
            </a:r>
            <a:endParaRPr sz="3600">
              <a:solidFill>
                <a:schemeClr val="lt1"/>
              </a:solidFill>
              <a:latin typeface="Calibri"/>
              <a:ea typeface="Calibri"/>
              <a:cs typeface="Calibri"/>
              <a:sym typeface="Calibri"/>
            </a:endParaRPr>
          </a:p>
        </p:txBody>
      </p:sp>
      <p:sp>
        <p:nvSpPr>
          <p:cNvPr id="224" name="Google Shape;224;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7:27</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2133600" y="5486400"/>
            <a:ext cx="17526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and the Canaanite Woman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Peter Koenig</a:t>
            </a:r>
            <a:endParaRPr/>
          </a:p>
        </p:txBody>
      </p:sp>
      <p:pic>
        <p:nvPicPr>
          <p:cNvPr id="230" name="Google Shape;230;p24"/>
          <p:cNvPicPr preferRelativeResize="0"/>
          <p:nvPr/>
        </p:nvPicPr>
        <p:blipFill rotWithShape="1">
          <a:blip r:embed="rId3">
            <a:alphaModFix/>
          </a:blip>
          <a:srcRect/>
          <a:stretch/>
        </p:blipFill>
        <p:spPr>
          <a:xfrm>
            <a:off x="3962400" y="0"/>
            <a:ext cx="6157576"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p:nvPr/>
        </p:nvSpPr>
        <p:spPr>
          <a:xfrm>
            <a:off x="2971800" y="21336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she answered him, "Sir, even the dogs under the table eat the children's crumbs."</a:t>
            </a:r>
            <a:endParaRPr sz="3600">
              <a:solidFill>
                <a:schemeClr val="lt1"/>
              </a:solidFill>
              <a:latin typeface="Calibri"/>
              <a:ea typeface="Calibri"/>
              <a:cs typeface="Calibri"/>
              <a:sym typeface="Calibri"/>
            </a:endParaRPr>
          </a:p>
        </p:txBody>
      </p:sp>
      <p:sp>
        <p:nvSpPr>
          <p:cNvPr id="236" name="Google Shape;236;p25"/>
          <p:cNvSpPr txBox="1"/>
          <p:nvPr/>
        </p:nvSpPr>
        <p:spPr>
          <a:xfrm>
            <a:off x="56388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7:28</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6"/>
          <p:cNvSpPr txBox="1"/>
          <p:nvPr/>
        </p:nvSpPr>
        <p:spPr>
          <a:xfrm>
            <a:off x="2133600" y="5486400"/>
            <a:ext cx="27051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and the Canaanite Woman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Ilyas Basim Khuri Bazzi Rahib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Walters Art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Baltimore, MD</a:t>
            </a:r>
            <a:endParaRPr/>
          </a:p>
        </p:txBody>
      </p:sp>
      <p:pic>
        <p:nvPicPr>
          <p:cNvPr id="242" name="Google Shape;242;p26"/>
          <p:cNvPicPr preferRelativeResize="0"/>
          <p:nvPr/>
        </p:nvPicPr>
        <p:blipFill rotWithShape="1">
          <a:blip r:embed="rId3">
            <a:alphaModFix/>
          </a:blip>
          <a:srcRect/>
          <a:stretch/>
        </p:blipFill>
        <p:spPr>
          <a:xfrm>
            <a:off x="5410200" y="142875"/>
            <a:ext cx="4191000" cy="66794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7"/>
          <p:cNvSpPr/>
          <p:nvPr/>
        </p:nvSpPr>
        <p:spPr>
          <a:xfrm>
            <a:off x="3048000" y="2057400"/>
            <a:ext cx="67056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he said to her, "For saying </a:t>
            </a:r>
            <a:r>
              <a:rPr lang="en-US" sz="3600">
                <a:solidFill>
                  <a:schemeClr val="lt1"/>
                </a:solidFill>
                <a:latin typeface="Calibri"/>
                <a:ea typeface="Calibri"/>
                <a:cs typeface="Calibri"/>
                <a:sym typeface="Calibri"/>
              </a:rPr>
              <a:t>that, you may go—the demon has </a:t>
            </a:r>
            <a:r>
              <a:rPr lang="en-US" sz="3600" dirty="0">
                <a:solidFill>
                  <a:schemeClr val="lt1"/>
                </a:solidFill>
                <a:latin typeface="Calibri"/>
                <a:ea typeface="Calibri"/>
                <a:cs typeface="Calibri"/>
                <a:sym typeface="Calibri"/>
              </a:rPr>
              <a:t>left your daughter."</a:t>
            </a:r>
            <a:endParaRPr lang="en-US" sz="3600">
              <a:solidFill>
                <a:schemeClr val="lt1"/>
              </a:solidFill>
              <a:latin typeface="Calibri"/>
              <a:ea typeface="Calibri"/>
              <a:cs typeface="Calibri"/>
            </a:endParaRPr>
          </a:p>
        </p:txBody>
      </p:sp>
      <p:sp>
        <p:nvSpPr>
          <p:cNvPr id="248" name="Google Shape;248;p27"/>
          <p:cNvSpPr txBox="1"/>
          <p:nvPr/>
        </p:nvSpPr>
        <p:spPr>
          <a:xfrm>
            <a:off x="56388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7:29</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8"/>
          <p:cNvSpPr txBox="1"/>
          <p:nvPr/>
        </p:nvSpPr>
        <p:spPr>
          <a:xfrm>
            <a:off x="1981200" y="5446693"/>
            <a:ext cx="21336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Young Girl of Bethlehem</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Charles Verlat</a:t>
            </a: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Painting, 1876</a:t>
            </a:r>
            <a:endParaRPr/>
          </a:p>
        </p:txBody>
      </p:sp>
      <p:pic>
        <p:nvPicPr>
          <p:cNvPr id="254" name="Google Shape;254;p28"/>
          <p:cNvPicPr preferRelativeResize="0"/>
          <p:nvPr/>
        </p:nvPicPr>
        <p:blipFill rotWithShape="1">
          <a:blip r:embed="rId3">
            <a:alphaModFix/>
          </a:blip>
          <a:srcRect/>
          <a:stretch/>
        </p:blipFill>
        <p:spPr>
          <a:xfrm>
            <a:off x="4343400" y="457200"/>
            <a:ext cx="4038600" cy="585658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9"/>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60" name="Google Shape;260;p29"/>
          <p:cNvSpPr txBox="1">
            <a:spLocks noGrp="1"/>
          </p:cNvSpPr>
          <p:nvPr>
            <p:ph type="body" idx="1"/>
          </p:nvPr>
        </p:nvSpPr>
        <p:spPr>
          <a:xfrm>
            <a:off x="1676400" y="609600"/>
            <a:ext cx="8991600" cy="57150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https://commons.wikimedia.org/wiki/File:Print,_Peter_and_John_Healing_the_Cripple_at_the_Gate_of_the_Temple,_1659_(CH_18384731).jpg</a:t>
            </a:r>
            <a:endParaRPr dirty="0"/>
          </a:p>
          <a:p>
            <a:pPr marL="342900" lvl="0" indent="-342900" algn="l" rtl="0">
              <a:spcBef>
                <a:spcPts val="280"/>
              </a:spcBef>
              <a:spcAft>
                <a:spcPts val="0"/>
              </a:spcAft>
              <a:buClr>
                <a:schemeClr val="lt1"/>
              </a:buClr>
              <a:buSzPts val="1400"/>
              <a:buNone/>
            </a:pPr>
            <a:r>
              <a:rPr lang="en-US" sz="1400" dirty="0"/>
              <a:t>http://www.librairie-emmanuel.fr (contact page: https://www.librairie-emmanuel.fr/contact)</a:t>
            </a:r>
            <a:endParaRPr sz="1400" dirty="0"/>
          </a:p>
          <a:p>
            <a:pPr marL="342900" lvl="0" indent="-342900" algn="l" rtl="0">
              <a:spcBef>
                <a:spcPts val="280"/>
              </a:spcBef>
              <a:spcAft>
                <a:spcPts val="0"/>
              </a:spcAft>
              <a:buClr>
                <a:schemeClr val="lt1"/>
              </a:buClr>
              <a:buSzPts val="1400"/>
              <a:buNone/>
            </a:pPr>
            <a:r>
              <a:rPr lang="en-US" sz="1400" dirty="0"/>
              <a:t>http://www.flickr.com/photos/stephenr/2296612588/https://commons.wikimedia.org/wiki/File:Charity_bazar_(i.e.,_bazaar)_for_the_widows_and_orphans_of_German,_Austrian,_Hungarian_and_their_allied_soldiers_LCCN2002722436.tif</a:t>
            </a:r>
            <a:endParaRPr dirty="0"/>
          </a:p>
          <a:p>
            <a:pPr marL="342900" lvl="0" indent="-342900" algn="l" rtl="0">
              <a:spcBef>
                <a:spcPts val="280"/>
              </a:spcBef>
              <a:spcAft>
                <a:spcPts val="0"/>
              </a:spcAft>
              <a:buClr>
                <a:schemeClr val="lt1"/>
              </a:buClr>
              <a:buSzPts val="1400"/>
              <a:buNone/>
            </a:pPr>
            <a:r>
              <a:rPr lang="en-US" sz="1400" dirty="0"/>
              <a:t>http://commons.wikimedia.org/wiki/File:Arm_und_Reich_(fl%C3%A4misch_17_Jh).jpg</a:t>
            </a:r>
            <a:endParaRPr dirty="0"/>
          </a:p>
          <a:p>
            <a:pPr marL="342900" lvl="0" indent="-342900" algn="l" rtl="0">
              <a:spcBef>
                <a:spcPts val="280"/>
              </a:spcBef>
              <a:spcAft>
                <a:spcPts val="0"/>
              </a:spcAft>
              <a:buClr>
                <a:schemeClr val="lt1"/>
              </a:buClr>
              <a:buSzPts val="1400"/>
              <a:buNone/>
            </a:pPr>
            <a:r>
              <a:rPr lang="en-US" sz="1400" dirty="0"/>
              <a:t>https://commons.wikimedia.org/wiki/File:Eug%C3%A8ne_Laermans_De_voddenrapers_(1914)_12-02-2010_15-07-38.jpg</a:t>
            </a:r>
            <a:endParaRPr dirty="0"/>
          </a:p>
          <a:p>
            <a:pPr marL="342900" lvl="0" indent="-342900" algn="l" rtl="0">
              <a:spcBef>
                <a:spcPts val="280"/>
              </a:spcBef>
              <a:spcAft>
                <a:spcPts val="0"/>
              </a:spcAft>
              <a:buClr>
                <a:schemeClr val="lt1"/>
              </a:buClr>
              <a:buSzPts val="1400"/>
              <a:buNone/>
            </a:pPr>
            <a:r>
              <a:rPr lang="en-US" sz="1400" dirty="0"/>
              <a:t>http://commons.wikimedia.org/wiki/File:Mill_Children_in_Macon.jpg</a:t>
            </a:r>
            <a:endParaRPr dirty="0"/>
          </a:p>
          <a:p>
            <a:pPr marL="342900" lvl="0" indent="-342900" algn="l" rtl="0">
              <a:spcBef>
                <a:spcPts val="280"/>
              </a:spcBef>
              <a:spcAft>
                <a:spcPts val="0"/>
              </a:spcAft>
              <a:buClr>
                <a:schemeClr val="lt1"/>
              </a:buClr>
              <a:buSzPts val="1400"/>
              <a:buNone/>
            </a:pPr>
            <a:r>
              <a:rPr lang="en-US" sz="1400" dirty="0"/>
              <a:t>https://commons.wikimedia.org/wiki/File:NMAAHC_(33628525655).jpg</a:t>
            </a:r>
            <a:endParaRPr dirty="0"/>
          </a:p>
          <a:p>
            <a:pPr marL="342900" lvl="0" indent="-342900" algn="l" rtl="0">
              <a:spcBef>
                <a:spcPts val="280"/>
              </a:spcBef>
              <a:spcAft>
                <a:spcPts val="0"/>
              </a:spcAft>
              <a:buClr>
                <a:schemeClr val="lt1"/>
              </a:buClr>
              <a:buSzPts val="1400"/>
              <a:buNone/>
            </a:pPr>
            <a:r>
              <a:rPr lang="en-US" sz="1400" dirty="0"/>
              <a:t>http://commons.wikimedia.org/wiki/File:Bas%C3%ADlica_de_S%C3%A3o_Francisco_das_Chagas_(Canind%C3%A9)_-_Casa_dos_Milagres_008.JPG</a:t>
            </a:r>
            <a:endParaRPr dirty="0"/>
          </a:p>
          <a:p>
            <a:pPr marL="342900" lvl="0" indent="-342900" algn="l" rtl="0">
              <a:spcBef>
                <a:spcPts val="280"/>
              </a:spcBef>
              <a:spcAft>
                <a:spcPts val="0"/>
              </a:spcAft>
              <a:buClr>
                <a:schemeClr val="lt1"/>
              </a:buClr>
              <a:buSzPts val="1400"/>
              <a:buNone/>
            </a:pPr>
            <a:r>
              <a:rPr lang="en-US" sz="1400" dirty="0"/>
              <a:t>https://commons.wikimedia.org/wiki/File:Folio_164r_-_The_Canaanite_Woman.jpg</a:t>
            </a:r>
            <a:endParaRPr dirty="0"/>
          </a:p>
          <a:p>
            <a:pPr marL="342900" lvl="0" indent="-342900" algn="l" rtl="0">
              <a:spcBef>
                <a:spcPts val="280"/>
              </a:spcBef>
              <a:spcAft>
                <a:spcPts val="0"/>
              </a:spcAft>
              <a:buClr>
                <a:schemeClr val="lt1"/>
              </a:buClr>
              <a:buSzPts val="1400"/>
              <a:buNone/>
            </a:pPr>
            <a:r>
              <a:rPr lang="en-US" sz="1400" dirty="0"/>
              <a:t>https://commons.wikimedia.org/wiki/File:Ilyas_Basim_Khuri_Bazzi_Rahib_-_Jesus_and_the_Canaanite_Woman_-_Walters_W59243A_-_Full_Page.jpg</a:t>
            </a:r>
            <a:endParaRPr dirty="0"/>
          </a:p>
          <a:p>
            <a:pPr marL="342900" lvl="0" indent="-342900" algn="l" rtl="0">
              <a:spcBef>
                <a:spcPts val="280"/>
              </a:spcBef>
              <a:spcAft>
                <a:spcPts val="0"/>
              </a:spcAft>
              <a:buClr>
                <a:schemeClr val="lt1"/>
              </a:buClr>
              <a:buSzPts val="1400"/>
              <a:buNone/>
            </a:pPr>
            <a:r>
              <a:rPr lang="en-US" sz="1400" dirty="0"/>
              <a:t>https://www.pwkoenig.co.uk/</a:t>
            </a:r>
            <a:endParaRPr dirty="0"/>
          </a:p>
          <a:p>
            <a:pPr marL="342900" lvl="0" indent="-342900" algn="l" rtl="0">
              <a:spcBef>
                <a:spcPts val="280"/>
              </a:spcBef>
              <a:spcAft>
                <a:spcPts val="0"/>
              </a:spcAft>
              <a:buClr>
                <a:schemeClr val="lt1"/>
              </a:buClr>
              <a:buSzPts val="1400"/>
              <a:buNone/>
            </a:pPr>
            <a:r>
              <a:rPr lang="en-US" sz="1400" dirty="0"/>
              <a:t>https://commons.wikimedia.org/wiki/File:Charles_Verlat_-_Jeune_fille_de_Bethlehem.jpg</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73050" algn="l" rtl="0">
              <a:spcBef>
                <a:spcPts val="220"/>
              </a:spcBef>
              <a:spcAft>
                <a:spcPts val="0"/>
              </a:spcAft>
              <a:buClr>
                <a:schemeClr val="lt1"/>
              </a:buClr>
              <a:buSzPts val="1100"/>
              <a:buNone/>
            </a:pPr>
            <a:endParaRPr sz="110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523998" y="5257800"/>
            <a:ext cx="28194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Peter and John Healing the Cripple at the Temple Gate, detail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Cooper-Hewitt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a:p>
        </p:txBody>
      </p:sp>
      <p:pic>
        <p:nvPicPr>
          <p:cNvPr id="102" name="Google Shape;102;p3"/>
          <p:cNvPicPr preferRelativeResize="0"/>
          <p:nvPr/>
        </p:nvPicPr>
        <p:blipFill rotWithShape="1">
          <a:blip r:embed="rId3">
            <a:alphaModFix/>
          </a:blip>
          <a:srcRect/>
          <a:stretch/>
        </p:blipFill>
        <p:spPr>
          <a:xfrm>
            <a:off x="4343398" y="-52660"/>
            <a:ext cx="6172202" cy="69106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025805" y="1828800"/>
            <a:ext cx="8610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 eyes of the blind shall be opened, </a:t>
            </a:r>
            <a:endParaRPr dirty="0">
              <a:solidFill>
                <a:schemeClr val="lt1"/>
              </a:solidFill>
            </a:endParaRPr>
          </a:p>
          <a:p>
            <a:r>
              <a:rPr lang="en-US" sz="3600" dirty="0">
                <a:solidFill>
                  <a:schemeClr val="lt1"/>
                </a:solidFill>
                <a:latin typeface="Calibri"/>
                <a:ea typeface="Calibri"/>
                <a:cs typeface="Calibri"/>
                <a:sym typeface="Calibri"/>
              </a:rPr>
              <a:t>and the ears of the deaf shall be opened;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the lame shall leap like a deer,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the tongue of the speechless sing for joy.</a:t>
            </a:r>
            <a:endParaRPr sz="3600" dirty="0">
              <a:solidFill>
                <a:schemeClr val="lt1"/>
              </a:solidFill>
              <a:latin typeface="Calibri"/>
              <a:ea typeface="Calibri"/>
              <a:cs typeface="Calibri"/>
              <a:sym typeface="Calibri"/>
            </a:endParaRPr>
          </a:p>
        </p:txBody>
      </p:sp>
      <p:sp>
        <p:nvSpPr>
          <p:cNvPr id="108" name="Google Shape;108;p4"/>
          <p:cNvSpPr txBox="1"/>
          <p:nvPr/>
        </p:nvSpPr>
        <p:spPr>
          <a:xfrm>
            <a:off x="5715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35:5-6a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1371600" y="0"/>
            <a:ext cx="9673424" cy="6313529"/>
          </a:xfrm>
          <a:prstGeom prst="rect">
            <a:avLst/>
          </a:prstGeom>
          <a:noFill/>
          <a:ln>
            <a:noFill/>
          </a:ln>
        </p:spPr>
      </p:pic>
      <p:sp>
        <p:nvSpPr>
          <p:cNvPr id="114" name="Google Shape;114;p5"/>
          <p:cNvSpPr txBox="1"/>
          <p:nvPr/>
        </p:nvSpPr>
        <p:spPr>
          <a:xfrm>
            <a:off x="19050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Healing of the Ten Lepers  --  JESUS MAFA, Cameroon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667001" y="2055674"/>
            <a:ext cx="754379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watches over the strangers; he upholds the orphan and the widow.… Praise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146:9a, 10b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828800" y="5638800"/>
            <a:ext cx="3200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Charity Bazaar for Widows and Orphans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Library of Congress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Washington, DC</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5351592" y="0"/>
            <a:ext cx="4706808"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667000" y="1557278"/>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My brothers and sisters…. if a person with gold rings and in fine clothes comes into your assembly, and if a poor person in dirty clothes also comes in...</a:t>
            </a:r>
            <a:endParaRPr sz="3600" dirty="0">
              <a:solidFill>
                <a:schemeClr val="lt1"/>
              </a:solidFill>
              <a:latin typeface="Calibri"/>
              <a:ea typeface="Calibri"/>
              <a:cs typeface="Calibri"/>
              <a:sym typeface="Calibri"/>
            </a:endParaRPr>
          </a:p>
        </p:txBody>
      </p:sp>
      <p:sp>
        <p:nvSpPr>
          <p:cNvPr id="133" name="Google Shape;133;p8"/>
          <p:cNvSpPr txBox="1"/>
          <p:nvPr/>
        </p:nvSpPr>
        <p:spPr>
          <a:xfrm>
            <a:off x="5562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2:1a, 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p:nvPr/>
        </p:nvSpPr>
        <p:spPr>
          <a:xfrm>
            <a:off x="2895600" y="1404878"/>
            <a:ext cx="69342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...and if you take notice of the one wearing the fine clothes and say, "Have a seat here in a good place, please," while to the one who is poor you say, "Stand there..." </a:t>
            </a:r>
            <a:endParaRPr sz="3600" dirty="0">
              <a:solidFill>
                <a:schemeClr val="lt1"/>
              </a:solidFill>
              <a:latin typeface="Calibri"/>
              <a:ea typeface="Calibri"/>
              <a:cs typeface="Calibri"/>
              <a:sym typeface="Calibri"/>
            </a:endParaRPr>
          </a:p>
        </p:txBody>
      </p:sp>
      <p:sp>
        <p:nvSpPr>
          <p:cNvPr id="139" name="Google Shape;139;p9"/>
          <p:cNvSpPr txBox="1"/>
          <p:nvPr/>
        </p:nvSpPr>
        <p:spPr>
          <a:xfrm>
            <a:off x="5410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James 2:3a</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29</Slides>
  <Notes>29</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First Sunday after Christmas Day Year A</vt:lpstr>
      <vt:lpstr>Sixteenth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43</cp:revision>
  <dcterms:created xsi:type="dcterms:W3CDTF">2016-08-31T16:46:43Z</dcterms:created>
  <dcterms:modified xsi:type="dcterms:W3CDTF">2025-10-28T16:00:36Z</dcterms:modified>
</cp:coreProperties>
</file>