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aVg/NYXQApv0JiT57K6+Jxxnk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64E1F-B488-4972-9A2B-7A5F747844BB}" v="100" dt="2025-10-28T15:51:34.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4764E1F-B488-4972-9A2B-7A5F747844BB}"/>
    <pc:docChg chg="modSld">
      <pc:chgData name="Allison Blackwell" userId="7Y4zoj1sqs5H+IG1uY71RyUTFRj8vI3Lj7CrwoODLF4=" providerId="None" clId="Web-{24764E1F-B488-4972-9A2B-7A5F747844BB}" dt="2025-10-28T15:51:34.523" v="42" actId="20577"/>
      <pc:docMkLst>
        <pc:docMk/>
      </pc:docMkLst>
      <pc:sldChg chg="modSp">
        <pc:chgData name="Allison Blackwell" userId="7Y4zoj1sqs5H+IG1uY71RyUTFRj8vI3Lj7CrwoODLF4=" providerId="None" clId="Web-{24764E1F-B488-4972-9A2B-7A5F747844BB}" dt="2025-10-28T15:45:31.929" v="1" actId="20577"/>
        <pc:sldMkLst>
          <pc:docMk/>
          <pc:sldMk cId="0" sldId="260"/>
        </pc:sldMkLst>
        <pc:spChg chg="mod">
          <ac:chgData name="Allison Blackwell" userId="7Y4zoj1sqs5H+IG1uY71RyUTFRj8vI3Lj7CrwoODLF4=" providerId="None" clId="Web-{24764E1F-B488-4972-9A2B-7A5F747844BB}" dt="2025-10-28T15:45:31.929" v="1" actId="20577"/>
          <ac:spMkLst>
            <pc:docMk/>
            <pc:sldMk cId="0" sldId="260"/>
            <ac:spMk id="113" creationId="{00000000-0000-0000-0000-000000000000}"/>
          </ac:spMkLst>
        </pc:spChg>
      </pc:sldChg>
      <pc:sldChg chg="modSp">
        <pc:chgData name="Allison Blackwell" userId="7Y4zoj1sqs5H+IG1uY71RyUTFRj8vI3Lj7CrwoODLF4=" providerId="None" clId="Web-{24764E1F-B488-4972-9A2B-7A5F747844BB}" dt="2025-10-28T15:46:35.603" v="8" actId="20577"/>
        <pc:sldMkLst>
          <pc:docMk/>
          <pc:sldMk cId="0" sldId="262"/>
        </pc:sldMkLst>
        <pc:spChg chg="mod">
          <ac:chgData name="Allison Blackwell" userId="7Y4zoj1sqs5H+IG1uY71RyUTFRj8vI3Lj7CrwoODLF4=" providerId="None" clId="Web-{24764E1F-B488-4972-9A2B-7A5F747844BB}" dt="2025-10-28T15:46:35.603" v="8" actId="20577"/>
          <ac:spMkLst>
            <pc:docMk/>
            <pc:sldMk cId="0" sldId="262"/>
            <ac:spMk id="125" creationId="{00000000-0000-0000-0000-000000000000}"/>
          </ac:spMkLst>
        </pc:spChg>
      </pc:sldChg>
      <pc:sldChg chg="modSp">
        <pc:chgData name="Allison Blackwell" userId="7Y4zoj1sqs5H+IG1uY71RyUTFRj8vI3Lj7CrwoODLF4=" providerId="None" clId="Web-{24764E1F-B488-4972-9A2B-7A5F747844BB}" dt="2025-10-28T15:47:37.214" v="20" actId="20577"/>
        <pc:sldMkLst>
          <pc:docMk/>
          <pc:sldMk cId="0" sldId="264"/>
        </pc:sldMkLst>
        <pc:spChg chg="mod">
          <ac:chgData name="Allison Blackwell" userId="7Y4zoj1sqs5H+IG1uY71RyUTFRj8vI3Lj7CrwoODLF4=" providerId="None" clId="Web-{24764E1F-B488-4972-9A2B-7A5F747844BB}" dt="2025-10-28T15:47:37.214" v="20" actId="20577"/>
          <ac:spMkLst>
            <pc:docMk/>
            <pc:sldMk cId="0" sldId="264"/>
            <ac:spMk id="137" creationId="{00000000-0000-0000-0000-000000000000}"/>
          </ac:spMkLst>
        </pc:spChg>
      </pc:sldChg>
      <pc:sldChg chg="modSp">
        <pc:chgData name="Allison Blackwell" userId="7Y4zoj1sqs5H+IG1uY71RyUTFRj8vI3Lj7CrwoODLF4=" providerId="None" clId="Web-{24764E1F-B488-4972-9A2B-7A5F747844BB}" dt="2025-10-28T15:49:00.934" v="29" actId="20577"/>
        <pc:sldMkLst>
          <pc:docMk/>
          <pc:sldMk cId="0" sldId="267"/>
        </pc:sldMkLst>
        <pc:spChg chg="mod">
          <ac:chgData name="Allison Blackwell" userId="7Y4zoj1sqs5H+IG1uY71RyUTFRj8vI3Lj7CrwoODLF4=" providerId="None" clId="Web-{24764E1F-B488-4972-9A2B-7A5F747844BB}" dt="2025-10-28T15:49:00.934" v="29" actId="20577"/>
          <ac:spMkLst>
            <pc:docMk/>
            <pc:sldMk cId="0" sldId="267"/>
            <ac:spMk id="155" creationId="{00000000-0000-0000-0000-000000000000}"/>
          </ac:spMkLst>
        </pc:spChg>
      </pc:sldChg>
      <pc:sldChg chg="modSp">
        <pc:chgData name="Allison Blackwell" userId="7Y4zoj1sqs5H+IG1uY71RyUTFRj8vI3Lj7CrwoODLF4=" providerId="None" clId="Web-{24764E1F-B488-4972-9A2B-7A5F747844BB}" dt="2025-10-28T15:49:26.388" v="30" actId="20577"/>
        <pc:sldMkLst>
          <pc:docMk/>
          <pc:sldMk cId="0" sldId="269"/>
        </pc:sldMkLst>
        <pc:spChg chg="mod">
          <ac:chgData name="Allison Blackwell" userId="7Y4zoj1sqs5H+IG1uY71RyUTFRj8vI3Lj7CrwoODLF4=" providerId="None" clId="Web-{24764E1F-B488-4972-9A2B-7A5F747844BB}" dt="2025-10-28T15:49:26.388" v="30" actId="20577"/>
          <ac:spMkLst>
            <pc:docMk/>
            <pc:sldMk cId="0" sldId="269"/>
            <ac:spMk id="167" creationId="{00000000-0000-0000-0000-000000000000}"/>
          </ac:spMkLst>
        </pc:spChg>
      </pc:sldChg>
      <pc:sldChg chg="modSp">
        <pc:chgData name="Allison Blackwell" userId="7Y4zoj1sqs5H+IG1uY71RyUTFRj8vI3Lj7CrwoODLF4=" providerId="None" clId="Web-{24764E1F-B488-4972-9A2B-7A5F747844BB}" dt="2025-10-28T15:49:40.157" v="32" actId="20577"/>
        <pc:sldMkLst>
          <pc:docMk/>
          <pc:sldMk cId="0" sldId="271"/>
        </pc:sldMkLst>
        <pc:spChg chg="mod">
          <ac:chgData name="Allison Blackwell" userId="7Y4zoj1sqs5H+IG1uY71RyUTFRj8vI3Lj7CrwoODLF4=" providerId="None" clId="Web-{24764E1F-B488-4972-9A2B-7A5F747844BB}" dt="2025-10-28T15:49:40.157" v="32" actId="20577"/>
          <ac:spMkLst>
            <pc:docMk/>
            <pc:sldMk cId="0" sldId="271"/>
            <ac:spMk id="179" creationId="{00000000-0000-0000-0000-000000000000}"/>
          </ac:spMkLst>
        </pc:spChg>
      </pc:sldChg>
      <pc:sldChg chg="modSp">
        <pc:chgData name="Allison Blackwell" userId="7Y4zoj1sqs5H+IG1uY71RyUTFRj8vI3Lj7CrwoODLF4=" providerId="None" clId="Web-{24764E1F-B488-4972-9A2B-7A5F747844BB}" dt="2025-10-28T15:50:06.851" v="35" actId="20577"/>
        <pc:sldMkLst>
          <pc:docMk/>
          <pc:sldMk cId="0" sldId="273"/>
        </pc:sldMkLst>
        <pc:spChg chg="mod">
          <ac:chgData name="Allison Blackwell" userId="7Y4zoj1sqs5H+IG1uY71RyUTFRj8vI3Lj7CrwoODLF4=" providerId="None" clId="Web-{24764E1F-B488-4972-9A2B-7A5F747844BB}" dt="2025-10-28T15:50:06.851" v="35" actId="20577"/>
          <ac:spMkLst>
            <pc:docMk/>
            <pc:sldMk cId="0" sldId="273"/>
            <ac:spMk id="191" creationId="{00000000-0000-0000-0000-000000000000}"/>
          </ac:spMkLst>
        </pc:spChg>
      </pc:sldChg>
      <pc:sldChg chg="modSp">
        <pc:chgData name="Allison Blackwell" userId="7Y4zoj1sqs5H+IG1uY71RyUTFRj8vI3Lj7CrwoODLF4=" providerId="None" clId="Web-{24764E1F-B488-4972-9A2B-7A5F747844BB}" dt="2025-10-28T15:50:38.967" v="37" actId="20577"/>
        <pc:sldMkLst>
          <pc:docMk/>
          <pc:sldMk cId="0" sldId="275"/>
        </pc:sldMkLst>
        <pc:spChg chg="mod">
          <ac:chgData name="Allison Blackwell" userId="7Y4zoj1sqs5H+IG1uY71RyUTFRj8vI3Lj7CrwoODLF4=" providerId="None" clId="Web-{24764E1F-B488-4972-9A2B-7A5F747844BB}" dt="2025-10-28T15:50:38.967" v="37" actId="20577"/>
          <ac:spMkLst>
            <pc:docMk/>
            <pc:sldMk cId="0" sldId="275"/>
            <ac:spMk id="203" creationId="{00000000-0000-0000-0000-000000000000}"/>
          </ac:spMkLst>
        </pc:spChg>
      </pc:sldChg>
      <pc:sldChg chg="modSp">
        <pc:chgData name="Allison Blackwell" userId="7Y4zoj1sqs5H+IG1uY71RyUTFRj8vI3Lj7CrwoODLF4=" providerId="None" clId="Web-{24764E1F-B488-4972-9A2B-7A5F747844BB}" dt="2025-10-28T15:51:13.864" v="41" actId="20577"/>
        <pc:sldMkLst>
          <pc:docMk/>
          <pc:sldMk cId="0" sldId="277"/>
        </pc:sldMkLst>
        <pc:spChg chg="mod">
          <ac:chgData name="Allison Blackwell" userId="7Y4zoj1sqs5H+IG1uY71RyUTFRj8vI3Lj7CrwoODLF4=" providerId="None" clId="Web-{24764E1F-B488-4972-9A2B-7A5F747844BB}" dt="2025-10-28T15:51:11.363" v="40" actId="20577"/>
          <ac:spMkLst>
            <pc:docMk/>
            <pc:sldMk cId="0" sldId="277"/>
            <ac:spMk id="215" creationId="{00000000-0000-0000-0000-000000000000}"/>
          </ac:spMkLst>
        </pc:spChg>
        <pc:spChg chg="mod">
          <ac:chgData name="Allison Blackwell" userId="7Y4zoj1sqs5H+IG1uY71RyUTFRj8vI3Lj7CrwoODLF4=" providerId="None" clId="Web-{24764E1F-B488-4972-9A2B-7A5F747844BB}" dt="2025-10-28T15:51:13.864" v="41" actId="20577"/>
          <ac:spMkLst>
            <pc:docMk/>
            <pc:sldMk cId="0" sldId="277"/>
            <ac:spMk id="216" creationId="{00000000-0000-0000-0000-000000000000}"/>
          </ac:spMkLst>
        </pc:spChg>
      </pc:sldChg>
      <pc:sldChg chg="modSp">
        <pc:chgData name="Allison Blackwell" userId="7Y4zoj1sqs5H+IG1uY71RyUTFRj8vI3Lj7CrwoODLF4=" providerId="None" clId="Web-{24764E1F-B488-4972-9A2B-7A5F747844BB}" dt="2025-10-28T15:51:34.523" v="42" actId="20577"/>
        <pc:sldMkLst>
          <pc:docMk/>
          <pc:sldMk cId="0" sldId="279"/>
        </pc:sldMkLst>
        <pc:spChg chg="mod">
          <ac:chgData name="Allison Blackwell" userId="7Y4zoj1sqs5H+IG1uY71RyUTFRj8vI3Lj7CrwoODLF4=" providerId="None" clId="Web-{24764E1F-B488-4972-9A2B-7A5F747844BB}" dt="2025-10-28T15:51:34.523" v="42" actId="20577"/>
          <ac:spMkLst>
            <pc:docMk/>
            <pc:sldMk cId="0" sldId="279"/>
            <ac:spMk id="22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828800" y="1120776"/>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7F7F7F"/>
              </a:buClr>
              <a:buSzPts val="8800"/>
              <a:buFont typeface="Calibri"/>
              <a:buNone/>
            </a:pPr>
            <a:r>
              <a:rPr lang="en-US" sz="8800">
                <a:solidFill>
                  <a:srgbClr val="7F7F7F"/>
                </a:solidFill>
              </a:rPr>
              <a:t>Fifteenth Sunday after Pentecost</a:t>
            </a:r>
            <a:endParaRPr/>
          </a:p>
        </p:txBody>
      </p:sp>
      <p:sp>
        <p:nvSpPr>
          <p:cNvPr id="89" name="Google Shape;89;p1"/>
          <p:cNvSpPr txBox="1">
            <a:spLocks noGrp="1"/>
          </p:cNvSpPr>
          <p:nvPr>
            <p:ph type="subTitle" idx="1"/>
          </p:nvPr>
        </p:nvSpPr>
        <p:spPr>
          <a:xfrm>
            <a:off x="2895600" y="4038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rgbClr val="7F7F7F"/>
              </a:buClr>
              <a:buSzPts val="5400"/>
              <a:buNone/>
            </a:pPr>
            <a:r>
              <a:rPr lang="en-US" sz="5400" i="1">
                <a:solidFill>
                  <a:srgbClr val="7F7F7F"/>
                </a:solidFill>
              </a:rPr>
              <a:t>Year B</a:t>
            </a:r>
            <a:endParaRPr/>
          </a:p>
        </p:txBody>
      </p:sp>
      <p:sp>
        <p:nvSpPr>
          <p:cNvPr id="90" name="Google Shape;90;p1"/>
          <p:cNvSpPr/>
          <p:nvPr/>
        </p:nvSpPr>
        <p:spPr>
          <a:xfrm>
            <a:off x="1981200" y="5396806"/>
            <a:ext cx="8305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3F3F3F"/>
                </a:solidFill>
                <a:latin typeface="Calibri"/>
                <a:ea typeface="Calibri"/>
                <a:cs typeface="Calibri"/>
                <a:sym typeface="Calibri"/>
              </a:rPr>
              <a:t>Song of Solomon 2:8-13 and Psalm 45:1-2, 6-9  Deuteronomy 4:1-2, 6-9 and Psalm 15  •  James 1:17-27  Mark 7:1-8, 14-15, 21-23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752600" y="6474023"/>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Sunday Morning  --  Winslow Homer, Cincinnati Art Museum, Cincinnati, OH</a:t>
            </a:r>
            <a:endParaRPr sz="1600">
              <a:solidFill>
                <a:srgbClr val="F2F2F2"/>
              </a:solidFill>
              <a:latin typeface="Calibri"/>
              <a:ea typeface="Calibri"/>
              <a:cs typeface="Calibri"/>
              <a:sym typeface="Calibri"/>
            </a:endParaRPr>
          </a:p>
        </p:txBody>
      </p:sp>
      <p:pic>
        <p:nvPicPr>
          <p:cNvPr id="144" name="Google Shape;144;p10"/>
          <p:cNvPicPr preferRelativeResize="0"/>
          <p:nvPr/>
        </p:nvPicPr>
        <p:blipFill rotWithShape="1">
          <a:blip r:embed="rId3">
            <a:alphaModFix/>
          </a:blip>
          <a:srcRect/>
          <a:stretch/>
        </p:blipFill>
        <p:spPr>
          <a:xfrm>
            <a:off x="2133600" y="0"/>
            <a:ext cx="8114804" cy="62483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Children Reading  --  Pekka Halonen, Espoo Museum of Art, Espoo, Finland</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2271416" y="319290"/>
            <a:ext cx="7634585" cy="57767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124200" y="1676400"/>
            <a:ext cx="6934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O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who may abide in your tent? … Those…who do not lend money at interest and do not take</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a bribe against the innocent.</a:t>
            </a:r>
            <a:endParaRPr sz="3600" dirty="0">
              <a:solidFill>
                <a:schemeClr val="lt1"/>
              </a:solidFill>
              <a:latin typeface="Calibri"/>
              <a:ea typeface="Calibri"/>
              <a:cs typeface="Calibri"/>
              <a:sym typeface="Calibri"/>
            </a:endParaRPr>
          </a:p>
        </p:txBody>
      </p:sp>
      <p:sp>
        <p:nvSpPr>
          <p:cNvPr id="156" name="Google Shape;156;p12"/>
          <p:cNvSpPr txBox="1"/>
          <p:nvPr/>
        </p:nvSpPr>
        <p:spPr>
          <a:xfrm>
            <a:off x="57150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15:1a, 2a, 5a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447800" y="5257800"/>
            <a:ext cx="1828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Moneylender and his Wife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Quentin Matsys</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Louvre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Paris, France</a:t>
            </a:r>
            <a:endParaRPr sz="16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3381376" y="0"/>
            <a:ext cx="7286625"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3200400" y="1981200"/>
            <a:ext cx="6400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Every generous act of giving, with every perfect gift, is from above, coming down from the Father of lights…</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1:17a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Skyspace  --  James Turrell, Live Oak Meeting House, Houston, TX</a:t>
            </a:r>
            <a:endParaRPr sz="16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752600" y="0"/>
            <a:ext cx="8763000" cy="606489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048000" y="21336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be doers of the word and not merely hearers who deceive themselves.</a:t>
            </a:r>
            <a:endParaRPr sz="3600" dirty="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1:22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8153400" y="5410200"/>
            <a:ext cx="23622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Saint Verena Washes the Hair of a Plague Patient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Landesmuseum Württemberg</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Württemberg, Germany</a:t>
            </a:r>
            <a:endParaRPr/>
          </a:p>
        </p:txBody>
      </p:sp>
      <p:pic>
        <p:nvPicPr>
          <p:cNvPr id="186" name="Google Shape;186;p17"/>
          <p:cNvPicPr preferRelativeResize="0"/>
          <p:nvPr/>
        </p:nvPicPr>
        <p:blipFill rotWithShape="1">
          <a:blip r:embed="rId3">
            <a:alphaModFix/>
          </a:blip>
          <a:srcRect/>
          <a:stretch/>
        </p:blipFill>
        <p:spPr>
          <a:xfrm>
            <a:off x="2879287" y="0"/>
            <a:ext cx="5121713"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124200" y="2036956"/>
            <a:ext cx="6477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Religion that is pure and undefiled…is this: to care for orphans and widows in their distress…</a:t>
            </a:r>
            <a:endParaRPr sz="3600" dirty="0">
              <a:solidFill>
                <a:schemeClr val="lt1"/>
              </a:solidFill>
              <a:latin typeface="Calibri"/>
              <a:ea typeface="Calibri"/>
              <a:cs typeface="Calibri"/>
              <a:sym typeface="Calibri"/>
            </a:endParaRPr>
          </a:p>
        </p:txBody>
      </p:sp>
      <p:sp>
        <p:nvSpPr>
          <p:cNvPr id="192" name="Google Shape;192;p18"/>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1:27</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Civic Orphanage Emblem  --  Amsterdams Historisch Museum, Amsterdam, Netherlands</a:t>
            </a:r>
            <a:endParaRPr sz="16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1676400" y="107084"/>
            <a:ext cx="8915400" cy="62937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voice of my beloved! Look, he comes, leaping upon the mountains, bounding over the hills.</a:t>
            </a:r>
            <a:endParaRPr sz="3600">
              <a:solidFill>
                <a:schemeClr val="lt1"/>
              </a:solidFill>
              <a:latin typeface="Calibri"/>
              <a:ea typeface="Calibri"/>
              <a:cs typeface="Calibri"/>
              <a:sym typeface="Calibri"/>
            </a:endParaRPr>
          </a:p>
        </p:txBody>
      </p:sp>
      <p:sp>
        <p:nvSpPr>
          <p:cNvPr id="96" name="Google Shape;96;p2"/>
          <p:cNvSpPr txBox="1"/>
          <p:nvPr/>
        </p:nvSpPr>
        <p:spPr>
          <a:xfrm>
            <a:off x="55626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Song of Solomon 2:8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971800" y="1815615"/>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the Pharisees and the scribes asked him, "Why do your disciples not walk according to the tradition of the elders but eat with defiled hands?"</a:t>
            </a:r>
            <a:endParaRPr dirty="0">
              <a:solidFill>
                <a:schemeClr val="lt1"/>
              </a:solidFill>
            </a:endParaRPr>
          </a:p>
        </p:txBody>
      </p:sp>
      <p:sp>
        <p:nvSpPr>
          <p:cNvPr id="204" name="Google Shape;204;p20"/>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7:5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21"/>
          <p:cNvPicPr preferRelativeResize="0"/>
          <p:nvPr/>
        </p:nvPicPr>
        <p:blipFill rotWithShape="1">
          <a:blip r:embed="rId3">
            <a:alphaModFix/>
          </a:blip>
          <a:srcRect/>
          <a:stretch/>
        </p:blipFill>
        <p:spPr>
          <a:xfrm>
            <a:off x="1676400" y="0"/>
            <a:ext cx="9108488" cy="6254495"/>
          </a:xfrm>
          <a:prstGeom prst="rect">
            <a:avLst/>
          </a:prstGeom>
          <a:noFill/>
          <a:ln>
            <a:noFill/>
          </a:ln>
        </p:spPr>
      </p:pic>
      <p:sp>
        <p:nvSpPr>
          <p:cNvPr id="210" name="Google Shape;210;p21"/>
          <p:cNvSpPr txBox="1"/>
          <p:nvPr/>
        </p:nvSpPr>
        <p:spPr>
          <a:xfrm>
            <a:off x="1371601" y="6400800"/>
            <a:ext cx="960119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 Scribe Speaks to Jesus  -- James Tissot,  Brooklyn Museum, Brooklyn, NY</a:t>
            </a:r>
            <a:endParaRPr sz="1600">
              <a:solidFill>
                <a:srgbClr val="F2F2F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667000" y="1512838"/>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"Listen…and understand:  there is nothing outside a person that by going in can defile, but the things that come out are what defile."</a:t>
            </a:r>
            <a:endParaRPr sz="3600" dirty="0">
              <a:solidFill>
                <a:schemeClr val="lt1"/>
              </a:solidFill>
              <a:latin typeface="Calibri"/>
              <a:ea typeface="Calibri"/>
              <a:cs typeface="Calibri"/>
              <a:sym typeface="Calibri"/>
            </a:endParaRPr>
          </a:p>
        </p:txBody>
      </p:sp>
      <p:sp>
        <p:nvSpPr>
          <p:cNvPr id="216" name="Google Shape;216;p22"/>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7:14b-15</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600200" y="6062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Guarding Words and Actions  --  Stephen Poff</a:t>
            </a:r>
            <a:endParaRPr sz="1800">
              <a:solidFill>
                <a:srgbClr val="F2F2F2"/>
              </a:solidFill>
              <a:latin typeface="Calibri"/>
              <a:ea typeface="Calibri"/>
              <a:cs typeface="Calibri"/>
              <a:sym typeface="Calibri"/>
            </a:endParaRPr>
          </a:p>
        </p:txBody>
      </p:sp>
      <p:pic>
        <p:nvPicPr>
          <p:cNvPr id="222" name="Google Shape;222;p23"/>
          <p:cNvPicPr preferRelativeResize="0"/>
          <p:nvPr/>
        </p:nvPicPr>
        <p:blipFill rotWithShape="1">
          <a:blip r:embed="rId3">
            <a:alphaModFix/>
          </a:blip>
          <a:srcRect/>
          <a:stretch/>
        </p:blipFill>
        <p:spPr>
          <a:xfrm>
            <a:off x="1524000" y="1066800"/>
            <a:ext cx="9144000" cy="433089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971800" y="20574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it is from within, from the human heart, that evil intentions </a:t>
            </a:r>
            <a:r>
              <a:rPr lang="en-US" sz="3600">
                <a:solidFill>
                  <a:schemeClr val="lt1"/>
                </a:solidFill>
                <a:latin typeface="Calibri"/>
                <a:ea typeface="Calibri"/>
                <a:cs typeface="Calibri"/>
                <a:sym typeface="Calibri"/>
              </a:rPr>
              <a:t>come.… and they defile a person."</a:t>
            </a:r>
            <a:endParaRPr>
              <a:solidFill>
                <a:schemeClr val="lt1"/>
              </a:solidFill>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 </a:t>
            </a:r>
            <a:endParaRPr sz="3600">
              <a:solidFill>
                <a:schemeClr val="lt1"/>
              </a:solidFill>
              <a:latin typeface="Calibri"/>
              <a:ea typeface="Calibri"/>
              <a:cs typeface="Calibri"/>
              <a:sym typeface="Calibri"/>
            </a:endParaRPr>
          </a:p>
        </p:txBody>
      </p:sp>
      <p:sp>
        <p:nvSpPr>
          <p:cNvPr id="228" name="Google Shape;228;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7:21a, 23b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p:nvPr/>
        </p:nvSpPr>
        <p:spPr>
          <a:xfrm>
            <a:off x="1524000" y="4813518"/>
            <a:ext cx="17526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Mother of God of Tenderness Towards Evil Hearts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Kuzma Petrov-Vodkin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Russian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St. Petersburg, Russia</a:t>
            </a:r>
            <a:endParaRPr sz="1600">
              <a:solidFill>
                <a:srgbClr val="F2F2F2"/>
              </a:solidFill>
              <a:latin typeface="Calibri"/>
              <a:ea typeface="Calibri"/>
              <a:cs typeface="Calibri"/>
              <a:sym typeface="Calibri"/>
            </a:endParaRPr>
          </a:p>
        </p:txBody>
      </p:sp>
      <p:pic>
        <p:nvPicPr>
          <p:cNvPr id="234" name="Google Shape;234;p25"/>
          <p:cNvPicPr preferRelativeResize="0"/>
          <p:nvPr/>
        </p:nvPicPr>
        <p:blipFill rotWithShape="1">
          <a:blip r:embed="rId3">
            <a:alphaModFix/>
          </a:blip>
          <a:srcRect/>
          <a:stretch/>
        </p:blipFill>
        <p:spPr>
          <a:xfrm>
            <a:off x="3429000" y="122354"/>
            <a:ext cx="7239000" cy="658324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0" name="Google Shape;240;p26"/>
          <p:cNvSpPr txBox="1">
            <a:spLocks noGrp="1"/>
          </p:cNvSpPr>
          <p:nvPr>
            <p:ph type="body" idx="1"/>
          </p:nvPr>
        </p:nvSpPr>
        <p:spPr>
          <a:xfrm>
            <a:off x="1676400" y="685800"/>
            <a:ext cx="8991600" cy="54102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SzPts val="1400"/>
              <a:buNone/>
            </a:pPr>
            <a:endParaRPr lang="en-US" sz="1400" dirty="0"/>
          </a:p>
          <a:p>
            <a:pPr marL="342900" lvl="0" indent="-342900" algn="l" rtl="0">
              <a:spcBef>
                <a:spcPts val="280"/>
              </a:spcBef>
              <a:spcAft>
                <a:spcPts val="0"/>
              </a:spcAft>
              <a:buClr>
                <a:schemeClr val="lt1"/>
              </a:buClr>
              <a:buSzPts val="1400"/>
              <a:buNone/>
            </a:pPr>
            <a:r>
              <a:rPr lang="en-US" sz="1400" dirty="0"/>
              <a:t>https://commons.wikimedia.org/wiki/File:%27Deer_Leaping_among_Flowers%27_by_Franz_Marc,_watercolor_and_pen_and_ink.jpg</a:t>
            </a:r>
            <a:endParaRPr dirty="0"/>
          </a:p>
          <a:p>
            <a:pPr marL="342900" lvl="0" indent="-342900" algn="l" rtl="0">
              <a:spcBef>
                <a:spcPts val="280"/>
              </a:spcBef>
              <a:spcAft>
                <a:spcPts val="0"/>
              </a:spcAft>
              <a:buClr>
                <a:schemeClr val="lt1"/>
              </a:buClr>
              <a:buSzPts val="1400"/>
              <a:buNone/>
            </a:pPr>
            <a:r>
              <a:rPr lang="en-US" sz="1400" dirty="0"/>
              <a:t>https://www.pwkoenig.co.uk/</a:t>
            </a:r>
            <a:endParaRPr dirty="0"/>
          </a:p>
          <a:p>
            <a:pPr marL="342900" lvl="0" indent="-342900" algn="l" rtl="0">
              <a:spcBef>
                <a:spcPts val="280"/>
              </a:spcBef>
              <a:spcAft>
                <a:spcPts val="0"/>
              </a:spcAft>
              <a:buClr>
                <a:schemeClr val="lt1"/>
              </a:buClr>
              <a:buSzPts val="1400"/>
              <a:buNone/>
            </a:pPr>
            <a:r>
              <a:rPr lang="en-US" sz="1400" dirty="0"/>
              <a:t>https://www.pwkoenig.co.uk/</a:t>
            </a:r>
            <a:endParaRPr dirty="0"/>
          </a:p>
          <a:p>
            <a:pPr marL="342900" lvl="0" indent="-342900" algn="l" rtl="0">
              <a:spcBef>
                <a:spcPts val="280"/>
              </a:spcBef>
              <a:spcAft>
                <a:spcPts val="0"/>
              </a:spcAft>
              <a:buClr>
                <a:schemeClr val="lt1"/>
              </a:buClr>
              <a:buSzPts val="1400"/>
              <a:buNone/>
            </a:pPr>
            <a:r>
              <a:rPr lang="en-US" sz="1400" dirty="0"/>
              <a:t>https://commons.wikimedia.org/wiki/File:Virgin%27s_Monastery_(benedictine_nuns),_Petr%C3%B3polis,_Rio_de_Janeiro_State,_Brazil10.JPG -Eugenio Hansen, OFS </a:t>
            </a:r>
            <a:endParaRPr dirty="0"/>
          </a:p>
          <a:p>
            <a:pPr marL="342900" lvl="0" indent="-342900" algn="l" rtl="0">
              <a:spcBef>
                <a:spcPts val="280"/>
              </a:spcBef>
              <a:spcAft>
                <a:spcPts val="0"/>
              </a:spcAft>
              <a:buClr>
                <a:schemeClr val="lt1"/>
              </a:buClr>
              <a:buSzPts val="1400"/>
              <a:buNone/>
            </a:pPr>
            <a:r>
              <a:rPr lang="en-US" sz="1400" dirty="0"/>
              <a:t>https://commons.wikimedia.org/wiki/File:KlosterEberbach_Hohenlied_Christus_und_Ecclesia.jpg</a:t>
            </a:r>
            <a:endParaRPr dirty="0"/>
          </a:p>
          <a:p>
            <a:pPr marL="342900" lvl="0" indent="-342900" algn="l" rtl="0">
              <a:spcBef>
                <a:spcPts val="280"/>
              </a:spcBef>
              <a:spcAft>
                <a:spcPts val="0"/>
              </a:spcAft>
              <a:buClr>
                <a:schemeClr val="lt1"/>
              </a:buClr>
              <a:buSzPts val="1400"/>
              <a:buNone/>
            </a:pPr>
            <a:r>
              <a:rPr lang="en-US" sz="1400" dirty="0"/>
              <a:t>https://commons.wikimedia.org/wiki/File:Winslow_Homer_-_Sunday_Morning_in_Virginia_-_Google_Art_Project.jpg</a:t>
            </a:r>
            <a:endParaRPr dirty="0"/>
          </a:p>
          <a:p>
            <a:pPr marL="342900" lvl="0" indent="-342900" algn="l" rtl="0">
              <a:spcBef>
                <a:spcPts val="280"/>
              </a:spcBef>
              <a:spcAft>
                <a:spcPts val="0"/>
              </a:spcAft>
              <a:buClr>
                <a:schemeClr val="lt1"/>
              </a:buClr>
              <a:buSzPts val="1400"/>
              <a:buNone/>
            </a:pPr>
            <a:r>
              <a:rPr lang="en-US" sz="1400" dirty="0"/>
              <a:t>https://commons.wikimedia.org/wiki/File:Halonen,_Pekka_-_Children_reading_-_Google_Art_Project.jpg</a:t>
            </a:r>
            <a:endParaRPr dirty="0"/>
          </a:p>
          <a:p>
            <a:pPr marL="342900" lvl="0" indent="-342900" algn="l" rtl="0">
              <a:spcBef>
                <a:spcPts val="280"/>
              </a:spcBef>
              <a:spcAft>
                <a:spcPts val="0"/>
              </a:spcAft>
              <a:buClr>
                <a:schemeClr val="lt1"/>
              </a:buClr>
              <a:buSzPts val="1400"/>
              <a:buNone/>
            </a:pPr>
            <a:r>
              <a:rPr lang="en-US" sz="1400" dirty="0"/>
              <a:t>https://commons.wikimedia.org/wiki/File:Quentin_Massys_001.jpg</a:t>
            </a:r>
            <a:endParaRPr dirty="0"/>
          </a:p>
          <a:p>
            <a:pPr marL="342900" lvl="0" indent="-342900" algn="l" rtl="0">
              <a:spcBef>
                <a:spcPts val="280"/>
              </a:spcBef>
              <a:spcAft>
                <a:spcPts val="0"/>
              </a:spcAft>
              <a:buClr>
                <a:schemeClr val="lt1"/>
              </a:buClr>
              <a:buSzPts val="1400"/>
              <a:buNone/>
            </a:pPr>
            <a:r>
              <a:rPr lang="en-US" sz="1400" dirty="0"/>
              <a:t>http://www.flickr.com/photos/21804434@N02/5394865139</a:t>
            </a:r>
            <a:endParaRPr dirty="0"/>
          </a:p>
          <a:p>
            <a:pPr marL="342900" lvl="0" indent="-342900" algn="l" rtl="0">
              <a:spcBef>
                <a:spcPts val="280"/>
              </a:spcBef>
              <a:spcAft>
                <a:spcPts val="0"/>
              </a:spcAft>
              <a:buClr>
                <a:schemeClr val="lt1"/>
              </a:buClr>
              <a:buSzPts val="1400"/>
              <a:buNone/>
            </a:pPr>
            <a:r>
              <a:rPr lang="en-US" sz="1400" dirty="0"/>
              <a:t>https://commons.wikimedia.org/wiki/File:1525_Heilige_Verena_w%C3%A4scht_einem_Pestkranken_die_Haare_anagoria.JPG</a:t>
            </a:r>
            <a:endParaRPr dirty="0"/>
          </a:p>
          <a:p>
            <a:pPr marL="342900" lvl="0" indent="-342900" algn="l" rtl="0">
              <a:spcBef>
                <a:spcPts val="280"/>
              </a:spcBef>
              <a:spcAft>
                <a:spcPts val="0"/>
              </a:spcAft>
              <a:buClr>
                <a:schemeClr val="lt1"/>
              </a:buClr>
              <a:buSzPts val="1400"/>
              <a:buNone/>
            </a:pPr>
            <a:r>
              <a:rPr lang="en-US" sz="1400" dirty="0"/>
              <a:t>http://commons.wikimedia.org/wiki/File:Bilhamer.jpeg - Joost Jansz. </a:t>
            </a:r>
            <a:r>
              <a:rPr lang="en-US" sz="1400" dirty="0" err="1"/>
              <a:t>Bilhamer</a:t>
            </a:r>
            <a:endParaRPr sz="1400" dirty="0" err="1"/>
          </a:p>
          <a:p>
            <a:pPr marL="342900" lvl="0" indent="-342900" algn="l" rtl="0">
              <a:spcBef>
                <a:spcPts val="280"/>
              </a:spcBef>
              <a:spcAft>
                <a:spcPts val="0"/>
              </a:spcAft>
              <a:buClr>
                <a:schemeClr val="lt1"/>
              </a:buClr>
              <a:buSzPts val="1400"/>
              <a:buNone/>
            </a:pPr>
            <a:r>
              <a:rPr lang="en-US" sz="1400" dirty="0"/>
              <a:t>https://commons.wikimedia.org/wiki/File:Brooklyn_Museum_-_The_Scribe_Stood_to_Tempt_Jesus_(Le_scribe_se_leva_pour_tenter_J%C3%A9sus)_-_James_Tissot_-_overall.jpg</a:t>
            </a:r>
            <a:endParaRPr dirty="0"/>
          </a:p>
          <a:p>
            <a:pPr marL="342900" lvl="0" indent="-342900" algn="l" rtl="0">
              <a:spcBef>
                <a:spcPts val="280"/>
              </a:spcBef>
              <a:spcAft>
                <a:spcPts val="0"/>
              </a:spcAft>
              <a:buClr>
                <a:schemeClr val="lt1"/>
              </a:buClr>
              <a:buSzPts val="1400"/>
              <a:buNone/>
            </a:pPr>
            <a:r>
              <a:rPr lang="en-US" sz="1400" dirty="0"/>
              <a:t>http://www.flickr.com/photos/stephenpoff/3530640841/</a:t>
            </a:r>
            <a:endParaRPr dirty="0"/>
          </a:p>
          <a:p>
            <a:pPr marL="342900" lvl="0" indent="-342900" algn="l" rtl="0">
              <a:spcBef>
                <a:spcPts val="280"/>
              </a:spcBef>
              <a:spcAft>
                <a:spcPts val="0"/>
              </a:spcAft>
              <a:buClr>
                <a:schemeClr val="lt1"/>
              </a:buClr>
              <a:buSzPts val="1400"/>
              <a:buNone/>
            </a:pPr>
            <a:r>
              <a:rPr lang="en-US" sz="1400" dirty="0"/>
              <a:t>https://commons.wikimedia.org/wiki/File:Kuzma_Petrov-Vodkin_-_The_Mother_of_God_of_Tenderness_Towards_Evil_Hearts_-_Google_Art_Project.jpg</a:t>
            </a:r>
            <a:endParaRPr/>
          </a:p>
          <a:p>
            <a:pPr marL="342900">
              <a:spcBef>
                <a:spcPts val="280"/>
              </a:spcBef>
              <a:buSzPts val="1400"/>
              <a:buNone/>
            </a:pPr>
            <a:endParaRPr lang="en-US" sz="1400" dirty="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Deer Leaping Among Flowers – Franz Marc, 1912</a:t>
            </a:r>
            <a:endParaRPr/>
          </a:p>
        </p:txBody>
      </p:sp>
      <p:pic>
        <p:nvPicPr>
          <p:cNvPr id="102" name="Google Shape;102;p3"/>
          <p:cNvPicPr preferRelativeResize="0"/>
          <p:nvPr/>
        </p:nvPicPr>
        <p:blipFill rotWithShape="1">
          <a:blip r:embed="rId3">
            <a:alphaModFix/>
          </a:blip>
          <a:srcRect/>
          <a:stretch/>
        </p:blipFill>
        <p:spPr>
          <a:xfrm>
            <a:off x="2133600" y="457200"/>
            <a:ext cx="8312727" cy="571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p:nvPr/>
        </p:nvSpPr>
        <p:spPr>
          <a:xfrm>
            <a:off x="2051652" y="5410200"/>
            <a:ext cx="2133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Like a Deer Leaping Mountains, detail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Peter Koenig</a:t>
            </a:r>
            <a:endParaRPr/>
          </a:p>
        </p:txBody>
      </p:sp>
      <p:pic>
        <p:nvPicPr>
          <p:cNvPr id="108" name="Google Shape;108;p4"/>
          <p:cNvPicPr preferRelativeResize="0"/>
          <p:nvPr/>
        </p:nvPicPr>
        <p:blipFill rotWithShape="1">
          <a:blip r:embed="rId3">
            <a:alphaModFix/>
          </a:blip>
          <a:srcRect/>
          <a:stretch/>
        </p:blipFill>
        <p:spPr>
          <a:xfrm>
            <a:off x="4419600" y="381000"/>
            <a:ext cx="5413612" cy="594820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p:nvPr/>
        </p:nvSpPr>
        <p:spPr>
          <a:xfrm>
            <a:off x="2743200" y="15240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My beloved speaks and says to me: "Arise, my love, my fair one, and come away, for now the winter is past, the rain is over and gone."</a:t>
            </a:r>
            <a:endParaRPr sz="3600" dirty="0">
              <a:solidFill>
                <a:schemeClr val="lt1"/>
              </a:solidFill>
              <a:latin typeface="Calibri"/>
              <a:ea typeface="Calibri"/>
              <a:cs typeface="Calibri"/>
              <a:sym typeface="Calibri"/>
            </a:endParaRPr>
          </a:p>
        </p:txBody>
      </p:sp>
      <p:sp>
        <p:nvSpPr>
          <p:cNvPr id="114" name="Google Shape;114;p5"/>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Song of Solomon 2:10-11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6"/>
          <p:cNvPicPr preferRelativeResize="0"/>
          <p:nvPr/>
        </p:nvPicPr>
        <p:blipFill rotWithShape="1">
          <a:blip r:embed="rId3">
            <a:alphaModFix/>
          </a:blip>
          <a:srcRect/>
          <a:stretch/>
        </p:blipFill>
        <p:spPr>
          <a:xfrm>
            <a:off x="2619375" y="514350"/>
            <a:ext cx="7286625" cy="5398807"/>
          </a:xfrm>
          <a:prstGeom prst="rect">
            <a:avLst/>
          </a:prstGeom>
          <a:noFill/>
          <a:ln>
            <a:noFill/>
          </a:ln>
        </p:spPr>
      </p:pic>
      <p:sp>
        <p:nvSpPr>
          <p:cNvPr id="120" name="Google Shape;120;p6"/>
          <p:cNvSpPr txBox="1"/>
          <p:nvPr/>
        </p:nvSpPr>
        <p:spPr>
          <a:xfrm>
            <a:off x="4648200" y="6248400"/>
            <a:ext cx="3581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Lattice Window  --  Peter Koenig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3200400" y="16002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voice of the turtledove is heard….and the vines…give forth fragrance. Arise, my love, my fair one, and come away."</a:t>
            </a:r>
            <a:endParaRPr sz="3600" dirty="0">
              <a:solidFill>
                <a:schemeClr val="lt1"/>
              </a:solidFill>
              <a:latin typeface="Calibri"/>
              <a:ea typeface="Calibri"/>
              <a:cs typeface="Calibri"/>
              <a:sym typeface="Calibri"/>
            </a:endParaRPr>
          </a:p>
        </p:txBody>
      </p:sp>
      <p:sp>
        <p:nvSpPr>
          <p:cNvPr id="126" name="Google Shape;126;p7"/>
          <p:cNvSpPr txBox="1"/>
          <p:nvPr/>
        </p:nvSpPr>
        <p:spPr>
          <a:xfrm>
            <a:off x="5638800" y="4343401"/>
            <a:ext cx="3810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Song of Solomon 2:12b, 13b</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2057400" y="4724400"/>
            <a:ext cx="1676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and Ecclesia</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Monk Thomas Commentary on Song of Solomon Kloster Eberbach Monastery, Germany</a:t>
            </a:r>
            <a:endParaRPr sz="1600">
              <a:solidFill>
                <a:srgbClr val="F2F2F2"/>
              </a:solidFill>
              <a:latin typeface="Calibri"/>
              <a:ea typeface="Calibri"/>
              <a:cs typeface="Calibri"/>
              <a:sym typeface="Calibri"/>
            </a:endParaRPr>
          </a:p>
        </p:txBody>
      </p:sp>
      <p:pic>
        <p:nvPicPr>
          <p:cNvPr id="132" name="Google Shape;132;p8"/>
          <p:cNvPicPr preferRelativeResize="0"/>
          <p:nvPr/>
        </p:nvPicPr>
        <p:blipFill rotWithShape="1">
          <a:blip r:embed="rId3">
            <a:alphaModFix/>
          </a:blip>
          <a:srcRect/>
          <a:stretch/>
        </p:blipFill>
        <p:spPr>
          <a:xfrm>
            <a:off x="4038600" y="0"/>
            <a:ext cx="5124938" cy="681383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"…keep the commandments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your God…. make them known to your children and your children's children—"</a:t>
            </a:r>
            <a:endParaRPr sz="3600" dirty="0">
              <a:solidFill>
                <a:schemeClr val="lt1"/>
              </a:solidFill>
              <a:latin typeface="Calibri"/>
              <a:ea typeface="Calibri"/>
              <a:cs typeface="Calibri"/>
              <a:sym typeface="Calibri"/>
            </a:endParaRPr>
          </a:p>
        </p:txBody>
      </p:sp>
      <p:sp>
        <p:nvSpPr>
          <p:cNvPr id="138" name="Google Shape;138;p9"/>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Deuteronomy 4:2b, 9b</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Fifteenth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36</cp:revision>
  <dcterms:created xsi:type="dcterms:W3CDTF">2016-08-31T16:46:43Z</dcterms:created>
  <dcterms:modified xsi:type="dcterms:W3CDTF">2025-10-28T15:51:34Z</dcterms:modified>
</cp:coreProperties>
</file>