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jJXz2eUt4PM2gLIwxCmDbtI6iZY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DC6A6D-41E8-45F1-8C02-F03990EF6013}" v="187" dt="2025-10-28T16:13:34.1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C1DC6A6D-41E8-45F1-8C02-F03990EF6013}"/>
    <pc:docChg chg="modSld">
      <pc:chgData name="Allison Blackwell" userId="7Y4zoj1sqs5H+IG1uY71RyUTFRj8vI3Lj7CrwoODLF4=" providerId="None" clId="Web-{C1DC6A6D-41E8-45F1-8C02-F03990EF6013}" dt="2025-10-28T16:13:33.819" v="90" actId="20577"/>
      <pc:docMkLst>
        <pc:docMk/>
      </pc:docMkLst>
      <pc:sldChg chg="modSp">
        <pc:chgData name="Allison Blackwell" userId="7Y4zoj1sqs5H+IG1uY71RyUTFRj8vI3Lj7CrwoODLF4=" providerId="None" clId="Web-{C1DC6A6D-41E8-45F1-8C02-F03990EF6013}" dt="2025-10-28T16:07:30.626" v="10" actId="20577"/>
        <pc:sldMkLst>
          <pc:docMk/>
          <pc:sldMk cId="0" sldId="257"/>
        </pc:sldMkLst>
        <pc:spChg chg="mod">
          <ac:chgData name="Allison Blackwell" userId="7Y4zoj1sqs5H+IG1uY71RyUTFRj8vI3Lj7CrwoODLF4=" providerId="None" clId="Web-{C1DC6A6D-41E8-45F1-8C02-F03990EF6013}" dt="2025-10-28T16:07:30.626" v="10" actId="20577"/>
          <ac:spMkLst>
            <pc:docMk/>
            <pc:sldMk cId="0" sldId="257"/>
            <ac:spMk id="96" creationId="{00000000-0000-0000-0000-000000000000}"/>
          </ac:spMkLst>
        </pc:spChg>
      </pc:sldChg>
      <pc:sldChg chg="modSp">
        <pc:chgData name="Allison Blackwell" userId="7Y4zoj1sqs5H+IG1uY71RyUTFRj8vI3Lj7CrwoODLF4=" providerId="None" clId="Web-{C1DC6A6D-41E8-45F1-8C02-F03990EF6013}" dt="2025-10-28T16:08:04.174" v="12" actId="20577"/>
        <pc:sldMkLst>
          <pc:docMk/>
          <pc:sldMk cId="0" sldId="259"/>
        </pc:sldMkLst>
        <pc:spChg chg="mod">
          <ac:chgData name="Allison Blackwell" userId="7Y4zoj1sqs5H+IG1uY71RyUTFRj8vI3Lj7CrwoODLF4=" providerId="None" clId="Web-{C1DC6A6D-41E8-45F1-8C02-F03990EF6013}" dt="2025-10-28T16:08:04.174" v="12" actId="20577"/>
          <ac:spMkLst>
            <pc:docMk/>
            <pc:sldMk cId="0" sldId="259"/>
            <ac:spMk id="108" creationId="{00000000-0000-0000-0000-000000000000}"/>
          </ac:spMkLst>
        </pc:spChg>
      </pc:sldChg>
      <pc:sldChg chg="modSp">
        <pc:chgData name="Allison Blackwell" userId="7Y4zoj1sqs5H+IG1uY71RyUTFRj8vI3Lj7CrwoODLF4=" providerId="None" clId="Web-{C1DC6A6D-41E8-45F1-8C02-F03990EF6013}" dt="2025-10-28T16:08:55.143" v="24" actId="20577"/>
        <pc:sldMkLst>
          <pc:docMk/>
          <pc:sldMk cId="0" sldId="261"/>
        </pc:sldMkLst>
        <pc:spChg chg="mod">
          <ac:chgData name="Allison Blackwell" userId="7Y4zoj1sqs5H+IG1uY71RyUTFRj8vI3Lj7CrwoODLF4=" providerId="None" clId="Web-{C1DC6A6D-41E8-45F1-8C02-F03990EF6013}" dt="2025-10-28T16:08:55.143" v="24" actId="20577"/>
          <ac:spMkLst>
            <pc:docMk/>
            <pc:sldMk cId="0" sldId="261"/>
            <ac:spMk id="120" creationId="{00000000-0000-0000-0000-000000000000}"/>
          </ac:spMkLst>
        </pc:spChg>
      </pc:sldChg>
      <pc:sldChg chg="modSp">
        <pc:chgData name="Allison Blackwell" userId="7Y4zoj1sqs5H+IG1uY71RyUTFRj8vI3Lj7CrwoODLF4=" providerId="None" clId="Web-{C1DC6A6D-41E8-45F1-8C02-F03990EF6013}" dt="2025-10-28T16:09:16.394" v="27" actId="20577"/>
        <pc:sldMkLst>
          <pc:docMk/>
          <pc:sldMk cId="0" sldId="263"/>
        </pc:sldMkLst>
        <pc:spChg chg="mod">
          <ac:chgData name="Allison Blackwell" userId="7Y4zoj1sqs5H+IG1uY71RyUTFRj8vI3Lj7CrwoODLF4=" providerId="None" clId="Web-{C1DC6A6D-41E8-45F1-8C02-F03990EF6013}" dt="2025-10-28T16:09:16.394" v="27" actId="20577"/>
          <ac:spMkLst>
            <pc:docMk/>
            <pc:sldMk cId="0" sldId="263"/>
            <ac:spMk id="132" creationId="{00000000-0000-0000-0000-000000000000}"/>
          </ac:spMkLst>
        </pc:spChg>
      </pc:sldChg>
      <pc:sldChg chg="modSp">
        <pc:chgData name="Allison Blackwell" userId="7Y4zoj1sqs5H+IG1uY71RyUTFRj8vI3Lj7CrwoODLF4=" providerId="None" clId="Web-{C1DC6A6D-41E8-45F1-8C02-F03990EF6013}" dt="2025-10-28T16:10:22.647" v="70" actId="1076"/>
        <pc:sldMkLst>
          <pc:docMk/>
          <pc:sldMk cId="0" sldId="265"/>
        </pc:sldMkLst>
        <pc:spChg chg="mod">
          <ac:chgData name="Allison Blackwell" userId="7Y4zoj1sqs5H+IG1uY71RyUTFRj8vI3Lj7CrwoODLF4=" providerId="None" clId="Web-{C1DC6A6D-41E8-45F1-8C02-F03990EF6013}" dt="2025-10-28T16:10:22.647" v="70" actId="1076"/>
          <ac:spMkLst>
            <pc:docMk/>
            <pc:sldMk cId="0" sldId="265"/>
            <ac:spMk id="144" creationId="{00000000-0000-0000-0000-000000000000}"/>
          </ac:spMkLst>
        </pc:spChg>
      </pc:sldChg>
      <pc:sldChg chg="modSp">
        <pc:chgData name="Allison Blackwell" userId="7Y4zoj1sqs5H+IG1uY71RyUTFRj8vI3Lj7CrwoODLF4=" providerId="None" clId="Web-{C1DC6A6D-41E8-45F1-8C02-F03990EF6013}" dt="2025-10-28T16:11:26.638" v="80" actId="20577"/>
        <pc:sldMkLst>
          <pc:docMk/>
          <pc:sldMk cId="0" sldId="269"/>
        </pc:sldMkLst>
        <pc:spChg chg="mod">
          <ac:chgData name="Allison Blackwell" userId="7Y4zoj1sqs5H+IG1uY71RyUTFRj8vI3Lj7CrwoODLF4=" providerId="None" clId="Web-{C1DC6A6D-41E8-45F1-8C02-F03990EF6013}" dt="2025-10-28T16:11:26.638" v="80" actId="20577"/>
          <ac:spMkLst>
            <pc:docMk/>
            <pc:sldMk cId="0" sldId="269"/>
            <ac:spMk id="168" creationId="{00000000-0000-0000-0000-000000000000}"/>
          </ac:spMkLst>
        </pc:spChg>
      </pc:sldChg>
      <pc:sldChg chg="modSp">
        <pc:chgData name="Allison Blackwell" userId="7Y4zoj1sqs5H+IG1uY71RyUTFRj8vI3Lj7CrwoODLF4=" providerId="None" clId="Web-{C1DC6A6D-41E8-45F1-8C02-F03990EF6013}" dt="2025-10-28T16:12:40.612" v="83" actId="20577"/>
        <pc:sldMkLst>
          <pc:docMk/>
          <pc:sldMk cId="0" sldId="271"/>
        </pc:sldMkLst>
        <pc:spChg chg="mod">
          <ac:chgData name="Allison Blackwell" userId="7Y4zoj1sqs5H+IG1uY71RyUTFRj8vI3Lj7CrwoODLF4=" providerId="None" clId="Web-{C1DC6A6D-41E8-45F1-8C02-F03990EF6013}" dt="2025-10-28T16:12:40.612" v="83" actId="20577"/>
          <ac:spMkLst>
            <pc:docMk/>
            <pc:sldMk cId="0" sldId="271"/>
            <ac:spMk id="180" creationId="{00000000-0000-0000-0000-000000000000}"/>
          </ac:spMkLst>
        </pc:spChg>
      </pc:sldChg>
      <pc:sldChg chg="modSp">
        <pc:chgData name="Allison Blackwell" userId="7Y4zoj1sqs5H+IG1uY71RyUTFRj8vI3Lj7CrwoODLF4=" providerId="None" clId="Web-{C1DC6A6D-41E8-45F1-8C02-F03990EF6013}" dt="2025-10-28T16:13:09.630" v="86" actId="20577"/>
        <pc:sldMkLst>
          <pc:docMk/>
          <pc:sldMk cId="0" sldId="273"/>
        </pc:sldMkLst>
        <pc:spChg chg="mod">
          <ac:chgData name="Allison Blackwell" userId="7Y4zoj1sqs5H+IG1uY71RyUTFRj8vI3Lj7CrwoODLF4=" providerId="None" clId="Web-{C1DC6A6D-41E8-45F1-8C02-F03990EF6013}" dt="2025-10-28T16:13:07.302" v="85" actId="20577"/>
          <ac:spMkLst>
            <pc:docMk/>
            <pc:sldMk cId="0" sldId="273"/>
            <ac:spMk id="192" creationId="{00000000-0000-0000-0000-000000000000}"/>
          </ac:spMkLst>
        </pc:spChg>
        <pc:spChg chg="mod">
          <ac:chgData name="Allison Blackwell" userId="7Y4zoj1sqs5H+IG1uY71RyUTFRj8vI3Lj7CrwoODLF4=" providerId="None" clId="Web-{C1DC6A6D-41E8-45F1-8C02-F03990EF6013}" dt="2025-10-28T16:13:09.630" v="86" actId="20577"/>
          <ac:spMkLst>
            <pc:docMk/>
            <pc:sldMk cId="0" sldId="273"/>
            <ac:spMk id="193" creationId="{00000000-0000-0000-0000-000000000000}"/>
          </ac:spMkLst>
        </pc:spChg>
      </pc:sldChg>
      <pc:sldChg chg="modSp">
        <pc:chgData name="Allison Blackwell" userId="7Y4zoj1sqs5H+IG1uY71RyUTFRj8vI3Lj7CrwoODLF4=" providerId="None" clId="Web-{C1DC6A6D-41E8-45F1-8C02-F03990EF6013}" dt="2025-10-28T16:13:23.506" v="87" actId="20577"/>
        <pc:sldMkLst>
          <pc:docMk/>
          <pc:sldMk cId="0" sldId="275"/>
        </pc:sldMkLst>
        <pc:spChg chg="mod">
          <ac:chgData name="Allison Blackwell" userId="7Y4zoj1sqs5H+IG1uY71RyUTFRj8vI3Lj7CrwoODLF4=" providerId="None" clId="Web-{C1DC6A6D-41E8-45F1-8C02-F03990EF6013}" dt="2025-10-28T16:13:23.506" v="87" actId="20577"/>
          <ac:spMkLst>
            <pc:docMk/>
            <pc:sldMk cId="0" sldId="275"/>
            <ac:spMk id="204" creationId="{00000000-0000-0000-0000-000000000000}"/>
          </ac:spMkLst>
        </pc:spChg>
      </pc:sldChg>
      <pc:sldChg chg="modSp">
        <pc:chgData name="Allison Blackwell" userId="7Y4zoj1sqs5H+IG1uY71RyUTFRj8vI3Lj7CrwoODLF4=" providerId="None" clId="Web-{C1DC6A6D-41E8-45F1-8C02-F03990EF6013}" dt="2025-10-28T16:13:33.819" v="90" actId="20577"/>
        <pc:sldMkLst>
          <pc:docMk/>
          <pc:sldMk cId="0" sldId="277"/>
        </pc:sldMkLst>
        <pc:spChg chg="mod">
          <ac:chgData name="Allison Blackwell" userId="7Y4zoj1sqs5H+IG1uY71RyUTFRj8vI3Lj7CrwoODLF4=" providerId="None" clId="Web-{C1DC6A6D-41E8-45F1-8C02-F03990EF6013}" dt="2025-10-28T16:13:33.819" v="90" actId="20577"/>
          <ac:spMkLst>
            <pc:docMk/>
            <pc:sldMk cId="0" sldId="277"/>
            <ac:spMk id="21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4"/>
          <p:cNvSpPr>
            <a:spLocks noGrp="1"/>
          </p:cNvSpPr>
          <p:nvPr>
            <p:ph type="pic" idx="2"/>
          </p:nvPr>
        </p:nvSpPr>
        <p:spPr>
          <a:xfrm>
            <a:off x="2389717" y="612775"/>
            <a:ext cx="7315200" cy="4114800"/>
          </a:xfrm>
          <a:prstGeom prst="rect">
            <a:avLst/>
          </a:prstGeom>
          <a:noFill/>
          <a:ln>
            <a:noFill/>
          </a:ln>
        </p:spPr>
      </p:sp>
      <p:sp>
        <p:nvSpPr>
          <p:cNvPr id="68" name="Google Shape;68;p3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737986" y="1380691"/>
            <a:ext cx="8907049"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Fourteenth Sunday after Pentecost</a:t>
            </a:r>
            <a:endParaRPr/>
          </a:p>
        </p:txBody>
      </p:sp>
      <p:sp>
        <p:nvSpPr>
          <p:cNvPr id="90" name="Google Shape;90;p1"/>
          <p:cNvSpPr txBox="1">
            <a:spLocks noGrp="1"/>
          </p:cNvSpPr>
          <p:nvPr>
            <p:ph type="subTitle" idx="1"/>
          </p:nvPr>
        </p:nvSpPr>
        <p:spPr>
          <a:xfrm>
            <a:off x="2819400" y="41148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1" name="Google Shape;91;p1"/>
          <p:cNvSpPr/>
          <p:nvPr/>
        </p:nvSpPr>
        <p:spPr>
          <a:xfrm>
            <a:off x="1693606" y="5257801"/>
            <a:ext cx="86868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Kings 8:(1,6,10-11), 22-30, 41-43 and Psalm 84</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Joshua 24:1-2a, 14-18 and Psalm 34:15-22</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Ephesians 6:10-20  •  John 6:56-69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p:nvPr/>
        </p:nvSpPr>
        <p:spPr>
          <a:xfrm>
            <a:off x="2628900" y="2533650"/>
            <a:ext cx="6934200" cy="1200288"/>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...lace up your sandals in </a:t>
            </a:r>
            <a:r>
              <a:rPr lang="en-US" sz="3600">
                <a:solidFill>
                  <a:schemeClr val="lt1"/>
                </a:solidFill>
                <a:latin typeface="Calibri"/>
                <a:ea typeface="Calibri"/>
                <a:cs typeface="Calibri"/>
                <a:sym typeface="Calibri"/>
              </a:rPr>
              <a:t>preparation for the gospel of peace.</a:t>
            </a:r>
            <a:endParaRPr sz="3600">
              <a:solidFill>
                <a:schemeClr val="lt1"/>
              </a:solidFill>
              <a:latin typeface="Calibri"/>
              <a:ea typeface="Calibri"/>
              <a:cs typeface="Calibri"/>
              <a:sym typeface="Calibri"/>
            </a:endParaRPr>
          </a:p>
        </p:txBody>
      </p:sp>
      <p:sp>
        <p:nvSpPr>
          <p:cNvPr id="145" name="Google Shape;145;p10"/>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Ephesians 6:15</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"Peace I Leave with You"  --  Tile from Peace Wall, Hamilton, New Zealand</a:t>
            </a:r>
            <a:endParaRPr sz="1800">
              <a:solidFill>
                <a:srgbClr val="F2F2F2"/>
              </a:solidFill>
              <a:latin typeface="Calibri"/>
              <a:ea typeface="Calibri"/>
              <a:cs typeface="Calibri"/>
              <a:sym typeface="Calibri"/>
            </a:endParaRPr>
          </a:p>
        </p:txBody>
      </p:sp>
      <p:pic>
        <p:nvPicPr>
          <p:cNvPr id="151" name="Google Shape;151;p11"/>
          <p:cNvPicPr preferRelativeResize="0"/>
          <p:nvPr/>
        </p:nvPicPr>
        <p:blipFill rotWithShape="1">
          <a:blip r:embed="rId3">
            <a:alphaModFix/>
          </a:blip>
          <a:srcRect/>
          <a:stretch/>
        </p:blipFill>
        <p:spPr>
          <a:xfrm>
            <a:off x="2286000" y="341671"/>
            <a:ext cx="7620000" cy="5715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819400" y="21336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many of his disciples heard it, they said, "This teaching is difficult; who can accept it?"</a:t>
            </a:r>
            <a:endParaRPr sz="3600">
              <a:solidFill>
                <a:schemeClr val="lt1"/>
              </a:solidFill>
              <a:latin typeface="Calibri"/>
              <a:ea typeface="Calibri"/>
              <a:cs typeface="Calibri"/>
              <a:sym typeface="Calibri"/>
            </a:endParaRPr>
          </a:p>
        </p:txBody>
      </p:sp>
      <p:sp>
        <p:nvSpPr>
          <p:cNvPr id="157" name="Google Shape;157;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6:60</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Preaching to the Multitudes  -- James Smetham, Fine Art Society, London, England</a:t>
            </a:r>
            <a:endParaRPr sz="1800">
              <a:solidFill>
                <a:srgbClr val="F2F2F2"/>
              </a:solidFill>
              <a:latin typeface="Calibri"/>
              <a:ea typeface="Calibri"/>
              <a:cs typeface="Calibri"/>
              <a:sym typeface="Calibri"/>
            </a:endParaRPr>
          </a:p>
        </p:txBody>
      </p:sp>
      <p:pic>
        <p:nvPicPr>
          <p:cNvPr id="163" name="Google Shape;163;p13"/>
          <p:cNvPicPr preferRelativeResize="0"/>
          <p:nvPr/>
        </p:nvPicPr>
        <p:blipFill rotWithShape="1">
          <a:blip r:embed="rId3">
            <a:alphaModFix/>
          </a:blip>
          <a:srcRect/>
          <a:stretch/>
        </p:blipFill>
        <p:spPr>
          <a:xfrm>
            <a:off x="1866900" y="228601"/>
            <a:ext cx="8458200" cy="60102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p:nvPr/>
        </p:nvSpPr>
        <p:spPr>
          <a:xfrm>
            <a:off x="2819400" y="1905000"/>
            <a:ext cx="6934200"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Jesus…said to them, "…what if you were to see the Son of Man ascending to where he was before?"</a:t>
            </a:r>
            <a:endParaRPr dirty="0">
              <a:solidFill>
                <a:schemeClr val="lt1"/>
              </a:solidFill>
            </a:endParaRPr>
          </a:p>
        </p:txBody>
      </p:sp>
      <p:sp>
        <p:nvSpPr>
          <p:cNvPr id="169" name="Google Shape;169;p14"/>
          <p:cNvSpPr txBox="1"/>
          <p:nvPr/>
        </p:nvSpPr>
        <p:spPr>
          <a:xfrm>
            <a:off x="58674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6:61a, 62</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1828800" y="5562600"/>
            <a:ext cx="25908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Ascension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MAFA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Cameroon</a:t>
            </a:r>
            <a:endParaRPr/>
          </a:p>
        </p:txBody>
      </p:sp>
      <p:pic>
        <p:nvPicPr>
          <p:cNvPr id="175" name="Google Shape;175;p15"/>
          <p:cNvPicPr preferRelativeResize="0"/>
          <p:nvPr/>
        </p:nvPicPr>
        <p:blipFill rotWithShape="1">
          <a:blip r:embed="rId3">
            <a:alphaModFix/>
          </a:blip>
          <a:srcRect/>
          <a:stretch/>
        </p:blipFill>
        <p:spPr>
          <a:xfrm>
            <a:off x="4220852" y="0"/>
            <a:ext cx="4465948"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3124200" y="1905000"/>
            <a:ext cx="6324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"It is the spirit that gives life;</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flesh is useless. The words that I have spoken to you are spirit and life."</a:t>
            </a:r>
            <a:endParaRPr sz="3600" dirty="0">
              <a:solidFill>
                <a:schemeClr val="lt1"/>
              </a:solidFill>
              <a:latin typeface="Calibri"/>
              <a:ea typeface="Calibri"/>
              <a:cs typeface="Calibri"/>
              <a:sym typeface="Calibri"/>
            </a:endParaRPr>
          </a:p>
        </p:txBody>
      </p:sp>
      <p:sp>
        <p:nvSpPr>
          <p:cNvPr id="181" name="Google Shape;181;p16"/>
          <p:cNvSpPr txBox="1"/>
          <p:nvPr/>
        </p:nvSpPr>
        <p:spPr>
          <a:xfrm>
            <a:off x="5867400"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6:63</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txBox="1"/>
          <p:nvPr/>
        </p:nvSpPr>
        <p:spPr>
          <a:xfrm>
            <a:off x="1504406" y="6324601"/>
            <a:ext cx="9163594"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Holy Spirit Calligraphy  --  Monastery of Moses the Abyssinian, Deir Mar Musa al-Habashi, Syria </a:t>
            </a:r>
            <a:endParaRPr/>
          </a:p>
        </p:txBody>
      </p:sp>
      <p:pic>
        <p:nvPicPr>
          <p:cNvPr id="187" name="Google Shape;187;p17"/>
          <p:cNvPicPr preferRelativeResize="0"/>
          <p:nvPr/>
        </p:nvPicPr>
        <p:blipFill rotWithShape="1">
          <a:blip r:embed="rId3">
            <a:alphaModFix/>
          </a:blip>
          <a:srcRect/>
          <a:stretch/>
        </p:blipFill>
        <p:spPr>
          <a:xfrm>
            <a:off x="2590801" y="533400"/>
            <a:ext cx="7124289" cy="5410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2819400" y="18288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Because of this many of his disciples…no longer went about with him. So Jesus asked the twelve, "Do you also wish to go away?"</a:t>
            </a:r>
            <a:endParaRPr dirty="0">
              <a:solidFill>
                <a:schemeClr val="lt1"/>
              </a:solidFill>
            </a:endParaRPr>
          </a:p>
        </p:txBody>
      </p:sp>
      <p:sp>
        <p:nvSpPr>
          <p:cNvPr id="193" name="Google Shape;193;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6:66ac-67</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txBox="1"/>
          <p:nvPr/>
        </p:nvSpPr>
        <p:spPr>
          <a:xfrm>
            <a:off x="838200" y="6245423"/>
            <a:ext cx="11049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Last Supper  --  Fritz Uhde, State Gallery, Stuttgart, Germany</a:t>
            </a:r>
            <a:endParaRPr sz="1800">
              <a:solidFill>
                <a:srgbClr val="F2F2F2"/>
              </a:solidFill>
              <a:latin typeface="Calibri"/>
              <a:ea typeface="Calibri"/>
              <a:cs typeface="Calibri"/>
              <a:sym typeface="Calibri"/>
            </a:endParaRPr>
          </a:p>
        </p:txBody>
      </p:sp>
      <p:pic>
        <p:nvPicPr>
          <p:cNvPr id="199" name="Google Shape;199;p19"/>
          <p:cNvPicPr preferRelativeResize="0"/>
          <p:nvPr/>
        </p:nvPicPr>
        <p:blipFill rotWithShape="1">
          <a:blip r:embed="rId3">
            <a:alphaModFix/>
          </a:blip>
          <a:srcRect/>
          <a:stretch/>
        </p:blipFill>
        <p:spPr>
          <a:xfrm>
            <a:off x="1371600" y="0"/>
            <a:ext cx="9677400" cy="5943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p:nvPr/>
        </p:nvSpPr>
        <p:spPr>
          <a:xfrm>
            <a:off x="2743200" y="1981200"/>
            <a:ext cx="74676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for they shall hear of your great name, your mighty hand, and your outstretched </a:t>
            </a:r>
            <a:r>
              <a:rPr lang="en-US" sz="3600" dirty="0">
                <a:solidFill>
                  <a:schemeClr val="lt1"/>
                </a:solidFill>
                <a:latin typeface="Calibri"/>
                <a:ea typeface="Calibri"/>
                <a:cs typeface="Calibri"/>
                <a:sym typeface="Calibri"/>
              </a:rPr>
              <a:t>arm—when</a:t>
            </a:r>
            <a:r>
              <a:rPr lang="en-US" sz="3600" b="0" i="0" u="none" strike="noStrike" cap="none" dirty="0">
                <a:solidFill>
                  <a:schemeClr val="lt1"/>
                </a:solidFill>
                <a:latin typeface="Calibri"/>
                <a:ea typeface="Calibri"/>
                <a:cs typeface="Calibri"/>
                <a:sym typeface="Calibri"/>
              </a:rPr>
              <a:t> </a:t>
            </a:r>
            <a:r>
              <a:rPr lang="en-US" sz="3600" dirty="0">
                <a:solidFill>
                  <a:schemeClr val="lt1"/>
                </a:solidFill>
                <a:latin typeface="Calibri"/>
                <a:ea typeface="Calibri"/>
                <a:cs typeface="Calibri"/>
                <a:sym typeface="Calibri"/>
              </a:rPr>
              <a:t>foreigners</a:t>
            </a:r>
            <a:r>
              <a:rPr lang="en-US" sz="3600" b="0" i="0" u="none" strike="noStrike" cap="none" dirty="0">
                <a:solidFill>
                  <a:schemeClr val="lt1"/>
                </a:solidFill>
                <a:latin typeface="Calibri"/>
                <a:ea typeface="Calibri"/>
                <a:cs typeface="Calibri"/>
                <a:sym typeface="Calibri"/>
              </a:rPr>
              <a:t> </a:t>
            </a:r>
            <a:r>
              <a:rPr lang="en-US" sz="3600" dirty="0">
                <a:solidFill>
                  <a:schemeClr val="lt1"/>
                </a:solidFill>
                <a:latin typeface="Calibri"/>
                <a:ea typeface="Calibri"/>
                <a:cs typeface="Calibri"/>
                <a:sym typeface="Calibri"/>
              </a:rPr>
              <a:t>come</a:t>
            </a:r>
            <a:r>
              <a:rPr lang="en-US" sz="3600" b="0" i="0" u="none" strike="noStrike" cap="none" dirty="0">
                <a:solidFill>
                  <a:schemeClr val="lt1"/>
                </a:solidFill>
                <a:latin typeface="Calibri"/>
                <a:ea typeface="Calibri"/>
                <a:cs typeface="Calibri"/>
                <a:sym typeface="Calibri"/>
              </a:rPr>
              <a:t> and </a:t>
            </a:r>
            <a:r>
              <a:rPr lang="en-US" sz="3600" dirty="0">
                <a:solidFill>
                  <a:schemeClr val="lt1"/>
                </a:solidFill>
                <a:latin typeface="Calibri"/>
                <a:ea typeface="Calibri"/>
                <a:cs typeface="Calibri"/>
                <a:sym typeface="Calibri"/>
              </a:rPr>
              <a:t>pray</a:t>
            </a:r>
            <a:r>
              <a:rPr lang="en-US" sz="3600" b="0" i="0" u="none" strike="noStrike" cap="none" dirty="0">
                <a:solidFill>
                  <a:schemeClr val="lt1"/>
                </a:solidFill>
                <a:latin typeface="Calibri"/>
                <a:ea typeface="Calibri"/>
                <a:cs typeface="Calibri"/>
                <a:sym typeface="Calibri"/>
              </a:rPr>
              <a:t> toward this house</a:t>
            </a:r>
            <a:r>
              <a:rPr lang="en-US" sz="3600" dirty="0">
                <a:solidFill>
                  <a:schemeClr val="lt1"/>
                </a:solidFill>
                <a:latin typeface="Calibri"/>
                <a:ea typeface="Calibri"/>
                <a:cs typeface="Calibri"/>
                <a:sym typeface="Calibri"/>
              </a:rPr>
              <a:t>..."</a:t>
            </a:r>
            <a:endParaRPr sz="3600" dirty="0">
              <a:solidFill>
                <a:schemeClr val="lt1"/>
              </a:solidFill>
              <a:latin typeface="Calibri"/>
              <a:ea typeface="Calibri"/>
              <a:cs typeface="Calibri"/>
              <a:sym typeface="Calibri"/>
            </a:endParaRPr>
          </a:p>
        </p:txBody>
      </p:sp>
      <p:sp>
        <p:nvSpPr>
          <p:cNvPr id="97" name="Google Shape;97;p2"/>
          <p:cNvSpPr txBox="1"/>
          <p:nvPr/>
        </p:nvSpPr>
        <p:spPr>
          <a:xfrm>
            <a:off x="5638800"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Kings 8:42</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p:nvPr/>
        </p:nvSpPr>
        <p:spPr>
          <a:xfrm>
            <a:off x="2971800" y="20574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Simon Peter answered him, "Lord, to whom can we go? You have the words of eternal life."</a:t>
            </a:r>
            <a:endParaRPr sz="3600" dirty="0">
              <a:solidFill>
                <a:schemeClr val="lt1"/>
              </a:solidFill>
              <a:latin typeface="Calibri"/>
              <a:ea typeface="Calibri"/>
              <a:cs typeface="Calibri"/>
              <a:sym typeface="Calibri"/>
            </a:endParaRPr>
          </a:p>
        </p:txBody>
      </p:sp>
      <p:sp>
        <p:nvSpPr>
          <p:cNvPr id="205" name="Google Shape;205;p20"/>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6:68</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1"/>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Word and Life Apostolic Mission Church  --  Boksburg, South Africa</a:t>
            </a:r>
            <a:endParaRPr sz="1800">
              <a:solidFill>
                <a:srgbClr val="F2F2F2"/>
              </a:solidFill>
              <a:latin typeface="Calibri"/>
              <a:ea typeface="Calibri"/>
              <a:cs typeface="Calibri"/>
              <a:sym typeface="Calibri"/>
            </a:endParaRPr>
          </a:p>
        </p:txBody>
      </p:sp>
      <p:pic>
        <p:nvPicPr>
          <p:cNvPr id="211" name="Google Shape;211;p21"/>
          <p:cNvPicPr preferRelativeResize="0"/>
          <p:nvPr/>
        </p:nvPicPr>
        <p:blipFill rotWithShape="1">
          <a:blip r:embed="rId3">
            <a:alphaModFix/>
          </a:blip>
          <a:srcRect/>
          <a:stretch/>
        </p:blipFill>
        <p:spPr>
          <a:xfrm>
            <a:off x="1524000" y="1"/>
            <a:ext cx="9144000" cy="609897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p:nvPr/>
        </p:nvSpPr>
        <p:spPr>
          <a:xfrm>
            <a:off x="2895600" y="2286001"/>
            <a:ext cx="6934200"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"We have come to believe and know that you are the Holy One of God." </a:t>
            </a:r>
            <a:endParaRPr sz="3600" dirty="0">
              <a:solidFill>
                <a:schemeClr val="lt1"/>
              </a:solidFill>
              <a:latin typeface="Calibri"/>
              <a:ea typeface="Calibri"/>
              <a:cs typeface="Calibri"/>
              <a:sym typeface="Calibri"/>
            </a:endParaRPr>
          </a:p>
        </p:txBody>
      </p:sp>
      <p:sp>
        <p:nvSpPr>
          <p:cNvPr id="217" name="Google Shape;217;p22"/>
          <p:cNvSpPr txBox="1"/>
          <p:nvPr/>
        </p:nvSpPr>
        <p:spPr>
          <a:xfrm>
            <a:off x="59436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6:69</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3"/>
          <p:cNvSpPr txBox="1"/>
          <p:nvPr/>
        </p:nvSpPr>
        <p:spPr>
          <a:xfrm>
            <a:off x="1752600" y="60960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of the Wedding Feast, detail  --  John August Swanson, serigraph, 1996 </a:t>
            </a:r>
            <a:endParaRPr sz="1800">
              <a:solidFill>
                <a:srgbClr val="F2F2F2"/>
              </a:solidFill>
              <a:latin typeface="Calibri"/>
              <a:ea typeface="Calibri"/>
              <a:cs typeface="Calibri"/>
              <a:sym typeface="Calibri"/>
            </a:endParaRPr>
          </a:p>
        </p:txBody>
      </p:sp>
      <p:pic>
        <p:nvPicPr>
          <p:cNvPr id="223" name="Google Shape;223;p23"/>
          <p:cNvPicPr preferRelativeResize="0"/>
          <p:nvPr/>
        </p:nvPicPr>
        <p:blipFill rotWithShape="1">
          <a:blip r:embed="rId3">
            <a:alphaModFix/>
          </a:blip>
          <a:srcRect/>
          <a:stretch/>
        </p:blipFill>
        <p:spPr>
          <a:xfrm>
            <a:off x="2914650" y="1371600"/>
            <a:ext cx="6362700" cy="41148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9" name="Google Shape;229;p24"/>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http://www.flickr.com/photos/mcbeth/1639385/</a:t>
            </a:r>
            <a:endParaRPr dirty="0"/>
          </a:p>
          <a:p>
            <a:pPr marL="342900" lvl="0" indent="-342900" algn="l" rtl="0">
              <a:spcBef>
                <a:spcPts val="320"/>
              </a:spcBef>
              <a:spcAft>
                <a:spcPts val="0"/>
              </a:spcAft>
              <a:buClr>
                <a:schemeClr val="lt1"/>
              </a:buClr>
              <a:buSzPts val="1600"/>
              <a:buNone/>
            </a:pPr>
            <a:r>
              <a:rPr lang="en-US" sz="1600" dirty="0"/>
              <a:t>http://commons.wikimedia.org/wiki/File:Die_Gartenlaube_(1883)_261_(cropped).jpg</a:t>
            </a:r>
            <a:endParaRPr dirty="0"/>
          </a:p>
          <a:p>
            <a:pPr marL="342900" lvl="0" indent="-342900" algn="l" rtl="0">
              <a:spcBef>
                <a:spcPts val="320"/>
              </a:spcBef>
              <a:spcAft>
                <a:spcPts val="0"/>
              </a:spcAft>
              <a:buClr>
                <a:schemeClr val="lt1"/>
              </a:buClr>
              <a:buSzPts val="1600"/>
              <a:buNone/>
            </a:pPr>
            <a:r>
              <a:rPr lang="en-US" sz="1600" dirty="0"/>
              <a:t>https://commons.wikimedia.org/wiki/File:The_Underground_Railroad_by_Charles_T._Webber,_1893.jpg</a:t>
            </a:r>
            <a:endParaRPr dirty="0"/>
          </a:p>
          <a:p>
            <a:pPr marL="342900" lvl="0" indent="-342900" algn="l" rtl="0">
              <a:spcBef>
                <a:spcPts val="320"/>
              </a:spcBef>
              <a:spcAft>
                <a:spcPts val="0"/>
              </a:spcAft>
              <a:buClr>
                <a:schemeClr val="lt1"/>
              </a:buClr>
              <a:buSzPts val="1600"/>
              <a:buNone/>
            </a:pPr>
            <a:r>
              <a:rPr lang="en-US" sz="1600" dirty="0"/>
              <a:t>https://www.flickr.com/photos/seanbirm/31319836460</a:t>
            </a:r>
            <a:endParaRPr dirty="0"/>
          </a:p>
          <a:p>
            <a:pPr marL="342900" lvl="0" indent="-342900" algn="l" rtl="0">
              <a:spcBef>
                <a:spcPts val="320"/>
              </a:spcBef>
              <a:spcAft>
                <a:spcPts val="0"/>
              </a:spcAft>
              <a:buClr>
                <a:schemeClr val="lt1"/>
              </a:buClr>
              <a:buSzPts val="1600"/>
              <a:buNone/>
            </a:pPr>
            <a:r>
              <a:rPr lang="en-US" sz="1600" dirty="0"/>
              <a:t>http://www.flickr.com/photos/taniwha/7186824/</a:t>
            </a:r>
            <a:endParaRPr dirty="0"/>
          </a:p>
          <a:p>
            <a:pPr marL="342900" lvl="0" indent="-342900" algn="l" rtl="0">
              <a:spcBef>
                <a:spcPts val="320"/>
              </a:spcBef>
              <a:spcAft>
                <a:spcPts val="0"/>
              </a:spcAft>
              <a:buClr>
                <a:schemeClr val="lt1"/>
              </a:buClr>
              <a:buSzPts val="1600"/>
              <a:buNone/>
            </a:pPr>
            <a:r>
              <a:rPr lang="en-US" sz="1600" dirty="0"/>
              <a:t>https://commons.wikimedia.org/wiki/File:James_Smetham_-_Christ_preaching_to_the_multitudes.jpg</a:t>
            </a:r>
            <a:endParaRPr dirty="0"/>
          </a:p>
          <a:p>
            <a:pPr marL="342900" lvl="0" indent="-342900" algn="l" rtl="0">
              <a:spcBef>
                <a:spcPts val="320"/>
              </a:spcBef>
              <a:spcAft>
                <a:spcPts val="0"/>
              </a:spcAft>
              <a:buClr>
                <a:schemeClr val="lt1"/>
              </a:buClr>
              <a:buSzPts val="1600"/>
              <a:buNone/>
            </a:pPr>
            <a:r>
              <a:rPr lang="en-US" sz="1600" dirty="0"/>
              <a:t>http://www.librairie-emmanuel.fr (contact page: https://www.librairie-emmanuel.fr/contact)</a:t>
            </a:r>
            <a:endParaRPr sz="1600" dirty="0"/>
          </a:p>
          <a:p>
            <a:pPr marL="342900" lvl="0" indent="-342900" algn="l" rtl="0">
              <a:spcBef>
                <a:spcPts val="320"/>
              </a:spcBef>
              <a:spcAft>
                <a:spcPts val="0"/>
              </a:spcAft>
              <a:buClr>
                <a:schemeClr val="lt1"/>
              </a:buClr>
              <a:buSzPts val="1600"/>
              <a:buNone/>
            </a:pPr>
            <a:r>
              <a:rPr lang="en-US" sz="1600" dirty="0"/>
              <a:t>https://commons.wikimedia.org/wiki/File:Holy_Spirit_Calligraphy_in_the_church_of_Deir_Mar_Musa_al-Habashi.jpg</a:t>
            </a:r>
            <a:endParaRPr dirty="0"/>
          </a:p>
          <a:p>
            <a:pPr marL="342900" lvl="0" indent="-342900" algn="l" rtl="0">
              <a:spcBef>
                <a:spcPts val="320"/>
              </a:spcBef>
              <a:spcAft>
                <a:spcPts val="0"/>
              </a:spcAft>
              <a:buClr>
                <a:schemeClr val="lt1"/>
              </a:buClr>
              <a:buSzPts val="1600"/>
              <a:buNone/>
            </a:pPr>
            <a:r>
              <a:rPr lang="en-US" sz="1600" dirty="0"/>
              <a:t>https://commons.wikimedia.org/wiki/File:The_Last_Supper_(1886),_by_Fritz_von_Uhde.jpg</a:t>
            </a:r>
            <a:endParaRPr dirty="0"/>
          </a:p>
          <a:p>
            <a:pPr marL="342900" lvl="0" indent="-342900" algn="l" rtl="0">
              <a:spcBef>
                <a:spcPts val="320"/>
              </a:spcBef>
              <a:spcAft>
                <a:spcPts val="0"/>
              </a:spcAft>
              <a:buClr>
                <a:schemeClr val="lt1"/>
              </a:buClr>
              <a:buSzPts val="1600"/>
              <a:buNone/>
            </a:pPr>
            <a:r>
              <a:rPr lang="en-US" sz="1600" dirty="0"/>
              <a:t>https://commons.wikimedia.org/wiki/File:AFM_Word_And_Life.jpg – </a:t>
            </a:r>
            <a:r>
              <a:rPr lang="en-US" sz="1600" dirty="0" err="1"/>
              <a:t>ShiningWolf</a:t>
            </a:r>
            <a:endParaRPr sz="1600" dirty="0" err="1"/>
          </a:p>
          <a:p>
            <a:pPr marL="342900" lvl="0" indent="-342900" algn="l" rtl="0">
              <a:spcBef>
                <a:spcPts val="320"/>
              </a:spcBef>
              <a:spcAft>
                <a:spcPts val="0"/>
              </a:spcAft>
              <a:buClr>
                <a:schemeClr val="lt1"/>
              </a:buClr>
              <a:buSzPts val="1600"/>
              <a:buNone/>
            </a:pPr>
            <a:r>
              <a:rPr lang="en-US" sz="1600" dirty="0"/>
              <a:t>http://www.johnaugustswanson.com/default.cfm/PID%3d1.2.9-12.html</a:t>
            </a:r>
            <a:endParaRPr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p:nvPr/>
        </p:nvSpPr>
        <p:spPr>
          <a:xfrm>
            <a:off x="1676400" y="63670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Hand of Christ Reaching out to Children  --  Washington National Cathedral, Washington, DC</a:t>
            </a:r>
            <a:endParaRPr/>
          </a:p>
        </p:txBody>
      </p:sp>
      <p:pic>
        <p:nvPicPr>
          <p:cNvPr id="103" name="Google Shape;103;p3"/>
          <p:cNvPicPr preferRelativeResize="0"/>
          <p:nvPr/>
        </p:nvPicPr>
        <p:blipFill rotWithShape="1">
          <a:blip r:embed="rId3">
            <a:alphaModFix/>
          </a:blip>
          <a:srcRect/>
          <a:stretch/>
        </p:blipFill>
        <p:spPr>
          <a:xfrm>
            <a:off x="2286000" y="819150"/>
            <a:ext cx="7620000" cy="5219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p:nvPr/>
        </p:nvSpPr>
        <p:spPr>
          <a:xfrm>
            <a:off x="2667000" y="1905000"/>
            <a:ext cx="6858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Even the sparrow finds a home and the swallow a nest for herself, where she may lay her young…</a:t>
            </a:r>
            <a:endParaRPr sz="3600" dirty="0">
              <a:solidFill>
                <a:schemeClr val="lt1"/>
              </a:solidFill>
              <a:latin typeface="Calibri"/>
              <a:ea typeface="Calibri"/>
              <a:cs typeface="Calibri"/>
              <a:sym typeface="Calibri"/>
            </a:endParaRPr>
          </a:p>
        </p:txBody>
      </p:sp>
      <p:sp>
        <p:nvSpPr>
          <p:cNvPr id="109" name="Google Shape;109;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84:3a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p:nvPr/>
        </p:nvSpPr>
        <p:spPr>
          <a:xfrm>
            <a:off x="1752600" y="5562600"/>
            <a:ext cx="21336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Swallow's Nest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H. Hirt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Print</a:t>
            </a:r>
            <a:endParaRPr/>
          </a:p>
        </p:txBody>
      </p:sp>
      <p:pic>
        <p:nvPicPr>
          <p:cNvPr id="115" name="Google Shape;115;p5"/>
          <p:cNvPicPr preferRelativeResize="0"/>
          <p:nvPr/>
        </p:nvPicPr>
        <p:blipFill rotWithShape="1">
          <a:blip r:embed="rId3">
            <a:alphaModFix/>
          </a:blip>
          <a:srcRect/>
          <a:stretch/>
        </p:blipFill>
        <p:spPr>
          <a:xfrm>
            <a:off x="4419600" y="0"/>
            <a:ext cx="5202158"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p:nvPr/>
        </p:nvSpPr>
        <p:spPr>
          <a:xfrm>
            <a:off x="3200400" y="1524000"/>
            <a:ext cx="6324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"...for it is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our God who brought us...up from the land of Egypt, out of the house of slavery…. He protected us along all the way…"</a:t>
            </a:r>
            <a:endParaRPr sz="3600" dirty="0">
              <a:solidFill>
                <a:schemeClr val="lt1"/>
              </a:solidFill>
              <a:latin typeface="Calibri"/>
              <a:ea typeface="Calibri"/>
              <a:cs typeface="Calibri"/>
              <a:sym typeface="Calibri"/>
            </a:endParaRPr>
          </a:p>
        </p:txBody>
      </p:sp>
      <p:sp>
        <p:nvSpPr>
          <p:cNvPr id="121" name="Google Shape;121;p6"/>
          <p:cNvSpPr txBox="1"/>
          <p:nvPr/>
        </p:nvSpPr>
        <p:spPr>
          <a:xfrm>
            <a:off x="57912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Joshua 24:17ac</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7"/>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Underground Railroad  --  Charles T. Webber, Cincinnati Art Museum, Cincinnati, Ohio</a:t>
            </a:r>
            <a:endParaRPr sz="1600">
              <a:solidFill>
                <a:srgbClr val="F2F2F2"/>
              </a:solidFill>
              <a:latin typeface="Calibri"/>
              <a:ea typeface="Calibri"/>
              <a:cs typeface="Calibri"/>
              <a:sym typeface="Calibri"/>
            </a:endParaRPr>
          </a:p>
        </p:txBody>
      </p:sp>
      <p:pic>
        <p:nvPicPr>
          <p:cNvPr id="127" name="Google Shape;127;p7"/>
          <p:cNvPicPr preferRelativeResize="0"/>
          <p:nvPr/>
        </p:nvPicPr>
        <p:blipFill rotWithShape="1">
          <a:blip r:embed="rId3">
            <a:alphaModFix/>
          </a:blip>
          <a:srcRect/>
          <a:stretch/>
        </p:blipFill>
        <p:spPr>
          <a:xfrm>
            <a:off x="1681066" y="0"/>
            <a:ext cx="8986934" cy="611610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p:nvPr/>
        </p:nvSpPr>
        <p:spPr>
          <a:xfrm>
            <a:off x="3657600" y="2111276"/>
            <a:ext cx="5638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is near to the brokenhearted and saves the crushed in spirit.</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33" name="Google Shape;133;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34:18</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p:nvPr/>
        </p:nvSpPr>
        <p:spPr>
          <a:xfrm>
            <a:off x="2019300" y="5029200"/>
            <a:ext cx="2324100" cy="166199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Martin de Porres with a  Child and a Slave</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Jerzy Kenar</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St. Benedict the African Church</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Chicago</a:t>
            </a:r>
            <a:endParaRPr sz="1800">
              <a:solidFill>
                <a:srgbClr val="F2F2F2"/>
              </a:solidFill>
              <a:latin typeface="Calibri"/>
              <a:ea typeface="Calibri"/>
              <a:cs typeface="Calibri"/>
              <a:sym typeface="Calibri"/>
            </a:endParaRPr>
          </a:p>
        </p:txBody>
      </p:sp>
      <p:pic>
        <p:nvPicPr>
          <p:cNvPr id="139" name="Google Shape;139;p9"/>
          <p:cNvPicPr preferRelativeResize="0"/>
          <p:nvPr/>
        </p:nvPicPr>
        <p:blipFill rotWithShape="1">
          <a:blip r:embed="rId3">
            <a:alphaModFix/>
          </a:blip>
          <a:srcRect/>
          <a:stretch/>
        </p:blipFill>
        <p:spPr>
          <a:xfrm>
            <a:off x="4495800" y="0"/>
            <a:ext cx="4572000" cy="6858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Fourteenth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40</cp:revision>
  <dcterms:created xsi:type="dcterms:W3CDTF">2016-08-31T16:46:43Z</dcterms:created>
  <dcterms:modified xsi:type="dcterms:W3CDTF">2025-10-28T16:13:35Z</dcterms:modified>
</cp:coreProperties>
</file>