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g27OCHcCiWvxshWkYu6qSoYZZ57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A74A4A-4A4B-4428-8243-B13AE3FC10AB}" v="127" dt="2025-10-28T16:26:09.9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18A74A4A-4A4B-4428-8243-B13AE3FC10AB}"/>
    <pc:docChg chg="modSld">
      <pc:chgData name="Allison Blackwell" userId="7Y4zoj1sqs5H+IG1uY71RyUTFRj8vI3Lj7CrwoODLF4=" providerId="None" clId="Web-{18A74A4A-4A4B-4428-8243-B13AE3FC10AB}" dt="2025-10-28T16:26:09.976" v="54" actId="20577"/>
      <pc:docMkLst>
        <pc:docMk/>
      </pc:docMkLst>
      <pc:sldChg chg="modSp">
        <pc:chgData name="Allison Blackwell" userId="7Y4zoj1sqs5H+IG1uY71RyUTFRj8vI3Lj7CrwoODLF4=" providerId="None" clId="Web-{18A74A4A-4A4B-4428-8243-B13AE3FC10AB}" dt="2025-10-28T16:22:09.985" v="7" actId="20577"/>
        <pc:sldMkLst>
          <pc:docMk/>
          <pc:sldMk cId="0" sldId="257"/>
        </pc:sldMkLst>
        <pc:spChg chg="mod">
          <ac:chgData name="Allison Blackwell" userId="7Y4zoj1sqs5H+IG1uY71RyUTFRj8vI3Lj7CrwoODLF4=" providerId="None" clId="Web-{18A74A4A-4A4B-4428-8243-B13AE3FC10AB}" dt="2025-10-28T16:22:09.985" v="7" actId="20577"/>
          <ac:spMkLst>
            <pc:docMk/>
            <pc:sldMk cId="0" sldId="257"/>
            <ac:spMk id="95" creationId="{00000000-0000-0000-0000-000000000000}"/>
          </ac:spMkLst>
        </pc:spChg>
      </pc:sldChg>
      <pc:sldChg chg="modSp">
        <pc:chgData name="Allison Blackwell" userId="7Y4zoj1sqs5H+IG1uY71RyUTFRj8vI3Lj7CrwoODLF4=" providerId="None" clId="Web-{18A74A4A-4A4B-4428-8243-B13AE3FC10AB}" dt="2025-10-28T16:22:29.516" v="10" actId="20577"/>
        <pc:sldMkLst>
          <pc:docMk/>
          <pc:sldMk cId="0" sldId="259"/>
        </pc:sldMkLst>
        <pc:spChg chg="mod">
          <ac:chgData name="Allison Blackwell" userId="7Y4zoj1sqs5H+IG1uY71RyUTFRj8vI3Lj7CrwoODLF4=" providerId="None" clId="Web-{18A74A4A-4A4B-4428-8243-B13AE3FC10AB}" dt="2025-10-28T16:22:29.516" v="10" actId="20577"/>
          <ac:spMkLst>
            <pc:docMk/>
            <pc:sldMk cId="0" sldId="259"/>
            <ac:spMk id="107" creationId="{00000000-0000-0000-0000-000000000000}"/>
          </ac:spMkLst>
        </pc:spChg>
      </pc:sldChg>
      <pc:sldChg chg="modSp">
        <pc:chgData name="Allison Blackwell" userId="7Y4zoj1sqs5H+IG1uY71RyUTFRj8vI3Lj7CrwoODLF4=" providerId="None" clId="Web-{18A74A4A-4A4B-4428-8243-B13AE3FC10AB}" dt="2025-10-28T16:22:40.157" v="11" actId="20577"/>
        <pc:sldMkLst>
          <pc:docMk/>
          <pc:sldMk cId="0" sldId="262"/>
        </pc:sldMkLst>
        <pc:spChg chg="mod">
          <ac:chgData name="Allison Blackwell" userId="7Y4zoj1sqs5H+IG1uY71RyUTFRj8vI3Lj7CrwoODLF4=" providerId="None" clId="Web-{18A74A4A-4A4B-4428-8243-B13AE3FC10AB}" dt="2025-10-28T16:22:40.157" v="11" actId="20577"/>
          <ac:spMkLst>
            <pc:docMk/>
            <pc:sldMk cId="0" sldId="262"/>
            <ac:spMk id="125" creationId="{00000000-0000-0000-0000-000000000000}"/>
          </ac:spMkLst>
        </pc:spChg>
      </pc:sldChg>
      <pc:sldChg chg="modSp">
        <pc:chgData name="Allison Blackwell" userId="7Y4zoj1sqs5H+IG1uY71RyUTFRj8vI3Lj7CrwoODLF4=" providerId="None" clId="Web-{18A74A4A-4A4B-4428-8243-B13AE3FC10AB}" dt="2025-10-28T16:23:14.720" v="16" actId="20577"/>
        <pc:sldMkLst>
          <pc:docMk/>
          <pc:sldMk cId="0" sldId="264"/>
        </pc:sldMkLst>
        <pc:spChg chg="mod">
          <ac:chgData name="Allison Blackwell" userId="7Y4zoj1sqs5H+IG1uY71RyUTFRj8vI3Lj7CrwoODLF4=" providerId="None" clId="Web-{18A74A4A-4A4B-4428-8243-B13AE3FC10AB}" dt="2025-10-28T16:23:14.720" v="16" actId="20577"/>
          <ac:spMkLst>
            <pc:docMk/>
            <pc:sldMk cId="0" sldId="264"/>
            <ac:spMk id="137" creationId="{00000000-0000-0000-0000-000000000000}"/>
          </ac:spMkLst>
        </pc:spChg>
      </pc:sldChg>
      <pc:sldChg chg="modSp">
        <pc:chgData name="Allison Blackwell" userId="7Y4zoj1sqs5H+IG1uY71RyUTFRj8vI3Lj7CrwoODLF4=" providerId="None" clId="Web-{18A74A4A-4A4B-4428-8243-B13AE3FC10AB}" dt="2025-10-28T16:24:11.580" v="38" actId="20577"/>
        <pc:sldMkLst>
          <pc:docMk/>
          <pc:sldMk cId="0" sldId="266"/>
        </pc:sldMkLst>
        <pc:spChg chg="mod">
          <ac:chgData name="Allison Blackwell" userId="7Y4zoj1sqs5H+IG1uY71RyUTFRj8vI3Lj7CrwoODLF4=" providerId="None" clId="Web-{18A74A4A-4A4B-4428-8243-B13AE3FC10AB}" dt="2025-10-28T16:24:07.408" v="36" actId="20577"/>
          <ac:spMkLst>
            <pc:docMk/>
            <pc:sldMk cId="0" sldId="266"/>
            <ac:spMk id="149" creationId="{00000000-0000-0000-0000-000000000000}"/>
          </ac:spMkLst>
        </pc:spChg>
        <pc:spChg chg="mod">
          <ac:chgData name="Allison Blackwell" userId="7Y4zoj1sqs5H+IG1uY71RyUTFRj8vI3Lj7CrwoODLF4=" providerId="None" clId="Web-{18A74A4A-4A4B-4428-8243-B13AE3FC10AB}" dt="2025-10-28T16:24:11.580" v="38" actId="20577"/>
          <ac:spMkLst>
            <pc:docMk/>
            <pc:sldMk cId="0" sldId="266"/>
            <ac:spMk id="150" creationId="{00000000-0000-0000-0000-000000000000}"/>
          </ac:spMkLst>
        </pc:spChg>
      </pc:sldChg>
      <pc:sldChg chg="modSp">
        <pc:chgData name="Allison Blackwell" userId="7Y4zoj1sqs5H+IG1uY71RyUTFRj8vI3Lj7CrwoODLF4=" providerId="None" clId="Web-{18A74A4A-4A4B-4428-8243-B13AE3FC10AB}" dt="2025-10-28T16:24:53.549" v="39" actId="20577"/>
        <pc:sldMkLst>
          <pc:docMk/>
          <pc:sldMk cId="0" sldId="270"/>
        </pc:sldMkLst>
        <pc:spChg chg="mod">
          <ac:chgData name="Allison Blackwell" userId="7Y4zoj1sqs5H+IG1uY71RyUTFRj8vI3Lj7CrwoODLF4=" providerId="None" clId="Web-{18A74A4A-4A4B-4428-8243-B13AE3FC10AB}" dt="2025-10-28T16:24:53.549" v="39" actId="20577"/>
          <ac:spMkLst>
            <pc:docMk/>
            <pc:sldMk cId="0" sldId="270"/>
            <ac:spMk id="174" creationId="{00000000-0000-0000-0000-000000000000}"/>
          </ac:spMkLst>
        </pc:spChg>
      </pc:sldChg>
      <pc:sldChg chg="modSp">
        <pc:chgData name="Allison Blackwell" userId="7Y4zoj1sqs5H+IG1uY71RyUTFRj8vI3Lj7CrwoODLF4=" providerId="None" clId="Web-{18A74A4A-4A4B-4428-8243-B13AE3FC10AB}" dt="2025-10-28T16:25:08.190" v="43" actId="20577"/>
        <pc:sldMkLst>
          <pc:docMk/>
          <pc:sldMk cId="0" sldId="272"/>
        </pc:sldMkLst>
        <pc:spChg chg="mod">
          <ac:chgData name="Allison Blackwell" userId="7Y4zoj1sqs5H+IG1uY71RyUTFRj8vI3Lj7CrwoODLF4=" providerId="None" clId="Web-{18A74A4A-4A4B-4428-8243-B13AE3FC10AB}" dt="2025-10-28T16:25:08.190" v="43" actId="20577"/>
          <ac:spMkLst>
            <pc:docMk/>
            <pc:sldMk cId="0" sldId="272"/>
            <ac:spMk id="186" creationId="{00000000-0000-0000-0000-000000000000}"/>
          </ac:spMkLst>
        </pc:spChg>
      </pc:sldChg>
      <pc:sldChg chg="modSp">
        <pc:chgData name="Allison Blackwell" userId="7Y4zoj1sqs5H+IG1uY71RyUTFRj8vI3Lj7CrwoODLF4=" providerId="None" clId="Web-{18A74A4A-4A4B-4428-8243-B13AE3FC10AB}" dt="2025-10-28T16:25:19.206" v="48" actId="20577"/>
        <pc:sldMkLst>
          <pc:docMk/>
          <pc:sldMk cId="0" sldId="274"/>
        </pc:sldMkLst>
        <pc:spChg chg="mod">
          <ac:chgData name="Allison Blackwell" userId="7Y4zoj1sqs5H+IG1uY71RyUTFRj8vI3Lj7CrwoODLF4=" providerId="None" clId="Web-{18A74A4A-4A4B-4428-8243-B13AE3FC10AB}" dt="2025-10-28T16:25:19.206" v="48" actId="20577"/>
          <ac:spMkLst>
            <pc:docMk/>
            <pc:sldMk cId="0" sldId="274"/>
            <ac:spMk id="198" creationId="{00000000-0000-0000-0000-000000000000}"/>
          </ac:spMkLst>
        </pc:spChg>
      </pc:sldChg>
      <pc:sldChg chg="modSp">
        <pc:chgData name="Allison Blackwell" userId="7Y4zoj1sqs5H+IG1uY71RyUTFRj8vI3Lj7CrwoODLF4=" providerId="None" clId="Web-{18A74A4A-4A4B-4428-8243-B13AE3FC10AB}" dt="2025-10-28T16:25:50.693" v="51" actId="20577"/>
        <pc:sldMkLst>
          <pc:docMk/>
          <pc:sldMk cId="0" sldId="276"/>
        </pc:sldMkLst>
        <pc:spChg chg="mod">
          <ac:chgData name="Allison Blackwell" userId="7Y4zoj1sqs5H+IG1uY71RyUTFRj8vI3Lj7CrwoODLF4=" providerId="None" clId="Web-{18A74A4A-4A4B-4428-8243-B13AE3FC10AB}" dt="2025-10-28T16:25:50.693" v="51" actId="20577"/>
          <ac:spMkLst>
            <pc:docMk/>
            <pc:sldMk cId="0" sldId="276"/>
            <ac:spMk id="210" creationId="{00000000-0000-0000-0000-000000000000}"/>
          </ac:spMkLst>
        </pc:spChg>
      </pc:sldChg>
      <pc:sldChg chg="modSp">
        <pc:chgData name="Allison Blackwell" userId="7Y4zoj1sqs5H+IG1uY71RyUTFRj8vI3Lj7CrwoODLF4=" providerId="None" clId="Web-{18A74A4A-4A4B-4428-8243-B13AE3FC10AB}" dt="2025-10-28T16:26:09.976" v="54" actId="20577"/>
        <pc:sldMkLst>
          <pc:docMk/>
          <pc:sldMk cId="0" sldId="278"/>
        </pc:sldMkLst>
        <pc:spChg chg="mod">
          <ac:chgData name="Allison Blackwell" userId="7Y4zoj1sqs5H+IG1uY71RyUTFRj8vI3Lj7CrwoODLF4=" providerId="None" clId="Web-{18A74A4A-4A4B-4428-8243-B13AE3FC10AB}" dt="2025-10-28T16:26:09.976" v="54" actId="20577"/>
          <ac:spMkLst>
            <pc:docMk/>
            <pc:sldMk cId="0" sldId="278"/>
            <ac:spMk id="22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5" name="Google Shape;165;p1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66" name="Google Shape;166;p1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 name="Google Shape;178;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4" name="Google Shape;184;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0" name="Google Shape;190;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2" name="Google Shape;202;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8" name="Google Shape;208;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0" name="Google Shape;220;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6" name="Google Shape;226;p2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227" name="Google Shape;227;p2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 name="Google Shape;233;p2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234" name="Google Shape;234;p2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7"/>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7"/>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6"/>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7"/>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7"/>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9"/>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30"/>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0"/>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1"/>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31"/>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2"/>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32"/>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32"/>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32"/>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4"/>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4"/>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4"/>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5"/>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5"/>
          <p:cNvSpPr>
            <a:spLocks noGrp="1"/>
          </p:cNvSpPr>
          <p:nvPr>
            <p:ph type="pic" idx="2"/>
          </p:nvPr>
        </p:nvSpPr>
        <p:spPr>
          <a:xfrm>
            <a:off x="2389717" y="612775"/>
            <a:ext cx="7315200" cy="4114800"/>
          </a:xfrm>
          <a:prstGeom prst="rect">
            <a:avLst/>
          </a:prstGeom>
          <a:noFill/>
          <a:ln>
            <a:noFill/>
          </a:ln>
        </p:spPr>
      </p:sp>
      <p:sp>
        <p:nvSpPr>
          <p:cNvPr id="68" name="Google Shape;68;p35"/>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696233" y="1184754"/>
            <a:ext cx="9105378"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800"/>
              <a:buFont typeface="Calibri"/>
              <a:buNone/>
            </a:pPr>
            <a:r>
              <a:rPr lang="en-US" sz="8800"/>
              <a:t>Thirteenth Sunday after Pentecost</a:t>
            </a:r>
            <a:endParaRPr/>
          </a:p>
        </p:txBody>
      </p:sp>
      <p:sp>
        <p:nvSpPr>
          <p:cNvPr id="89" name="Google Shape;89;p1"/>
          <p:cNvSpPr txBox="1">
            <a:spLocks noGrp="1"/>
          </p:cNvSpPr>
          <p:nvPr>
            <p:ph type="subTitle" idx="1"/>
          </p:nvPr>
        </p:nvSpPr>
        <p:spPr>
          <a:xfrm>
            <a:off x="2819400" y="42672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B</a:t>
            </a:r>
            <a:endParaRPr/>
          </a:p>
        </p:txBody>
      </p:sp>
      <p:sp>
        <p:nvSpPr>
          <p:cNvPr id="90" name="Google Shape;90;p1"/>
          <p:cNvSpPr/>
          <p:nvPr/>
        </p:nvSpPr>
        <p:spPr>
          <a:xfrm>
            <a:off x="1828800" y="5599094"/>
            <a:ext cx="8610600" cy="954107"/>
          </a:xfrm>
          <a:prstGeom prst="rect">
            <a:avLst/>
          </a:prstGeom>
          <a:solidFill>
            <a:srgbClr val="7B624C">
              <a:alpha val="80000"/>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1 Kings 2:10-12; 3:3-14 and Psalm 111  •  Proverbs 9:1-6 and Psalm 34:9-14  •  Ephesians 5:15-20  •  John 6:51-58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Gift of Peace  --  Linoleum block print card  </a:t>
            </a:r>
            <a:endParaRPr sz="1800">
              <a:solidFill>
                <a:srgbClr val="F2F2F2"/>
              </a:solidFill>
              <a:latin typeface="Calibri"/>
              <a:ea typeface="Calibri"/>
              <a:cs typeface="Calibri"/>
              <a:sym typeface="Calibri"/>
            </a:endParaRPr>
          </a:p>
        </p:txBody>
      </p:sp>
      <p:pic>
        <p:nvPicPr>
          <p:cNvPr id="144" name="Google Shape;144;p10"/>
          <p:cNvPicPr preferRelativeResize="0"/>
          <p:nvPr/>
        </p:nvPicPr>
        <p:blipFill rotWithShape="1">
          <a:blip r:embed="rId3">
            <a:alphaModFix/>
          </a:blip>
          <a:srcRect/>
          <a:stretch/>
        </p:blipFill>
        <p:spPr>
          <a:xfrm>
            <a:off x="2128838" y="552450"/>
            <a:ext cx="7934325" cy="51625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1"/>
          <p:cNvSpPr/>
          <p:nvPr/>
        </p:nvSpPr>
        <p:spPr>
          <a:xfrm>
            <a:off x="2743200" y="1958876"/>
            <a:ext cx="6934200" cy="2308324"/>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…be filled with the Spirit, as you sing psalms and hymns and spiritual songs to one another, …making melody to the Lord in your hearts...</a:t>
            </a:r>
            <a:endParaRPr sz="3600" dirty="0">
              <a:solidFill>
                <a:schemeClr val="lt1"/>
              </a:solidFill>
              <a:latin typeface="Calibri"/>
              <a:ea typeface="Calibri"/>
              <a:cs typeface="Calibri"/>
              <a:sym typeface="Calibri"/>
            </a:endParaRPr>
          </a:p>
        </p:txBody>
      </p:sp>
      <p:sp>
        <p:nvSpPr>
          <p:cNvPr id="150" name="Google Shape;150;p11"/>
          <p:cNvSpPr txBox="1"/>
          <p:nvPr/>
        </p:nvSpPr>
        <p:spPr>
          <a:xfrm>
            <a:off x="5638800" y="4572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Ephesians 5:18b-19</a:t>
            </a: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2"/>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Village Choir  --  Thomas Webster, Victoria and Albert Museum, London, England</a:t>
            </a:r>
            <a:endParaRPr sz="1800">
              <a:solidFill>
                <a:srgbClr val="F2F2F2"/>
              </a:solidFill>
              <a:latin typeface="Calibri"/>
              <a:ea typeface="Calibri"/>
              <a:cs typeface="Calibri"/>
              <a:sym typeface="Calibri"/>
            </a:endParaRPr>
          </a:p>
        </p:txBody>
      </p:sp>
      <p:pic>
        <p:nvPicPr>
          <p:cNvPr id="156" name="Google Shape;156;p12"/>
          <p:cNvPicPr preferRelativeResize="0"/>
          <p:nvPr/>
        </p:nvPicPr>
        <p:blipFill rotWithShape="1">
          <a:blip r:embed="rId3">
            <a:alphaModFix/>
          </a:blip>
          <a:srcRect/>
          <a:stretch/>
        </p:blipFill>
        <p:spPr>
          <a:xfrm>
            <a:off x="1524000" y="228600"/>
            <a:ext cx="9144000" cy="586587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3"/>
          <p:cNvSpPr/>
          <p:nvPr/>
        </p:nvSpPr>
        <p:spPr>
          <a:xfrm>
            <a:off x="2819400" y="2133600"/>
            <a:ext cx="6934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 Jews then disputed among themselves, saying, "How can this man give us his flesh to eat?"</a:t>
            </a:r>
            <a:endParaRPr sz="3600">
              <a:solidFill>
                <a:schemeClr val="lt1"/>
              </a:solidFill>
              <a:latin typeface="Calibri"/>
              <a:ea typeface="Calibri"/>
              <a:cs typeface="Calibri"/>
              <a:sym typeface="Calibri"/>
            </a:endParaRPr>
          </a:p>
        </p:txBody>
      </p:sp>
      <p:sp>
        <p:nvSpPr>
          <p:cNvPr id="162" name="Google Shape;162;p13"/>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6:52</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14"/>
          <p:cNvSpPr txBox="1"/>
          <p:nvPr/>
        </p:nvSpPr>
        <p:spPr>
          <a:xfrm>
            <a:off x="1752600" y="6443246"/>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Accused by the Pharisees  --  Duccio, Museo dell'Opera del Duomo, Siena, Italy</a:t>
            </a:r>
            <a:endParaRPr sz="1800">
              <a:solidFill>
                <a:srgbClr val="F2F2F2"/>
              </a:solidFill>
              <a:latin typeface="Calibri"/>
              <a:ea typeface="Calibri"/>
              <a:cs typeface="Calibri"/>
              <a:sym typeface="Calibri"/>
            </a:endParaRPr>
          </a:p>
        </p:txBody>
      </p:sp>
      <p:pic>
        <p:nvPicPr>
          <p:cNvPr id="169" name="Google Shape;169;p14"/>
          <p:cNvPicPr preferRelativeResize="0"/>
          <p:nvPr/>
        </p:nvPicPr>
        <p:blipFill rotWithShape="1">
          <a:blip r:embed="rId3">
            <a:alphaModFix/>
          </a:blip>
          <a:srcRect/>
          <a:stretch/>
        </p:blipFill>
        <p:spPr>
          <a:xfrm>
            <a:off x="1524000" y="0"/>
            <a:ext cx="9144000" cy="630749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15"/>
          <p:cNvSpPr/>
          <p:nvPr/>
        </p:nvSpPr>
        <p:spPr>
          <a:xfrm>
            <a:off x="2895600" y="1905000"/>
            <a:ext cx="67818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So Jesus said to them, "Very truly, I tell you, unless you eat the flesh of the Son of Man and drink his blood, you have no life in you."</a:t>
            </a:r>
            <a:endParaRPr sz="3600" dirty="0">
              <a:solidFill>
                <a:schemeClr val="lt1"/>
              </a:solidFill>
              <a:latin typeface="Calibri"/>
              <a:ea typeface="Calibri"/>
              <a:cs typeface="Calibri"/>
              <a:sym typeface="Calibri"/>
            </a:endParaRPr>
          </a:p>
        </p:txBody>
      </p:sp>
      <p:sp>
        <p:nvSpPr>
          <p:cNvPr id="175" name="Google Shape;175;p15"/>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6:53</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16"/>
          <p:cNvSpPr txBox="1"/>
          <p:nvPr/>
        </p:nvSpPr>
        <p:spPr>
          <a:xfrm>
            <a:off x="2148056" y="6172200"/>
            <a:ext cx="79248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Welcome  --  United Church of Christ</a:t>
            </a:r>
            <a:endParaRPr sz="1800">
              <a:solidFill>
                <a:srgbClr val="F2F2F2"/>
              </a:solidFill>
              <a:latin typeface="Calibri"/>
              <a:ea typeface="Calibri"/>
              <a:cs typeface="Calibri"/>
              <a:sym typeface="Calibri"/>
            </a:endParaRPr>
          </a:p>
        </p:txBody>
      </p:sp>
      <p:pic>
        <p:nvPicPr>
          <p:cNvPr id="181" name="Google Shape;181;p16"/>
          <p:cNvPicPr preferRelativeResize="0"/>
          <p:nvPr/>
        </p:nvPicPr>
        <p:blipFill rotWithShape="1">
          <a:blip r:embed="rId3">
            <a:alphaModFix/>
          </a:blip>
          <a:srcRect/>
          <a:stretch/>
        </p:blipFill>
        <p:spPr>
          <a:xfrm>
            <a:off x="2362201" y="347247"/>
            <a:ext cx="7556383" cy="5425247"/>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17"/>
          <p:cNvSpPr/>
          <p:nvPr/>
        </p:nvSpPr>
        <p:spPr>
          <a:xfrm>
            <a:off x="3276600" y="2514601"/>
            <a:ext cx="70866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"...for my flesh is true food…"{</a:t>
            </a:r>
            <a:endParaRPr sz="3600" dirty="0">
              <a:solidFill>
                <a:schemeClr val="lt1"/>
              </a:solidFill>
              <a:latin typeface="Calibri"/>
              <a:ea typeface="Calibri"/>
              <a:cs typeface="Calibri"/>
              <a:sym typeface="Calibri"/>
            </a:endParaRPr>
          </a:p>
        </p:txBody>
      </p:sp>
      <p:sp>
        <p:nvSpPr>
          <p:cNvPr id="187" name="Google Shape;187;p17"/>
          <p:cNvSpPr txBox="1"/>
          <p:nvPr/>
        </p:nvSpPr>
        <p:spPr>
          <a:xfrm>
            <a:off x="5715000" y="4114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6:55a</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8"/>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Chinese Orthodox Communion Bread Stamp  --  Church of Apostles, Hong Kong China  </a:t>
            </a:r>
            <a:endParaRPr sz="1800">
              <a:solidFill>
                <a:srgbClr val="F2F2F2"/>
              </a:solidFill>
              <a:latin typeface="Calibri"/>
              <a:ea typeface="Calibri"/>
              <a:cs typeface="Calibri"/>
              <a:sym typeface="Calibri"/>
            </a:endParaRPr>
          </a:p>
        </p:txBody>
      </p:sp>
      <p:pic>
        <p:nvPicPr>
          <p:cNvPr id="193" name="Google Shape;193;p18"/>
          <p:cNvPicPr preferRelativeResize="0"/>
          <p:nvPr/>
        </p:nvPicPr>
        <p:blipFill rotWithShape="1">
          <a:blip r:embed="rId3">
            <a:alphaModFix/>
          </a:blip>
          <a:srcRect/>
          <a:stretch/>
        </p:blipFill>
        <p:spPr>
          <a:xfrm>
            <a:off x="3657601" y="561310"/>
            <a:ext cx="5039255" cy="538229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19"/>
          <p:cNvSpPr/>
          <p:nvPr/>
        </p:nvSpPr>
        <p:spPr>
          <a:xfrm>
            <a:off x="3429000" y="2438401"/>
            <a:ext cx="67056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"...and my blood is true drink."</a:t>
            </a:r>
            <a:endParaRPr dirty="0">
              <a:solidFill>
                <a:schemeClr val="lt1"/>
              </a:solidFill>
            </a:endParaRPr>
          </a:p>
        </p:txBody>
      </p:sp>
      <p:sp>
        <p:nvSpPr>
          <p:cNvPr id="199" name="Google Shape;199;p19"/>
          <p:cNvSpPr txBox="1"/>
          <p:nvPr/>
        </p:nvSpPr>
        <p:spPr>
          <a:xfrm>
            <a:off x="5715000" y="3999638"/>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6:55b</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590800" y="1752600"/>
            <a:ext cx="7467600" cy="2308324"/>
          </a:xfrm>
          <a:prstGeom prst="rect">
            <a:avLst/>
          </a:prstGeom>
          <a:noFill/>
          <a:ln>
            <a:noFill/>
          </a:ln>
        </p:spPr>
        <p:txBody>
          <a:bodyPr spcFirstLastPara="1" wrap="square" lIns="91425" tIns="45700" rIns="91425" bIns="45700" anchor="t" anchorCtr="0">
            <a:spAutoFit/>
          </a:bodyPr>
          <a:lstStyle/>
          <a:p>
            <a:r>
              <a:rPr lang="en-US" sz="3600" b="0" i="0" u="none" strike="noStrike" cap="none" dirty="0">
                <a:solidFill>
                  <a:schemeClr val="lt1"/>
                </a:solidFill>
                <a:latin typeface="Calibri"/>
                <a:ea typeface="Calibri"/>
                <a:cs typeface="Calibri"/>
                <a:sym typeface="Calibri"/>
              </a:rPr>
              <a:t>And Solomon said</a:t>
            </a:r>
            <a:r>
              <a:rPr lang="en-US" sz="3600" dirty="0">
                <a:solidFill>
                  <a:schemeClr val="lt1"/>
                </a:solidFill>
                <a:latin typeface="Calibri"/>
                <a:ea typeface="Calibri"/>
                <a:cs typeface="Calibri"/>
                <a:sym typeface="Calibri"/>
              </a:rPr>
              <a:t>, "….</a:t>
            </a:r>
            <a:r>
              <a:rPr lang="en-US" sz="3600" b="0" i="0" u="none" strike="noStrike" cap="none" dirty="0">
                <a:solidFill>
                  <a:schemeClr val="lt1"/>
                </a:solidFill>
                <a:latin typeface="Calibri"/>
                <a:ea typeface="Calibri"/>
                <a:cs typeface="Calibri"/>
                <a:sym typeface="Calibri"/>
              </a:rPr>
              <a:t> Give your servant</a:t>
            </a:r>
            <a:r>
              <a:rPr lang="en-US" sz="3600" dirty="0">
                <a:solidFill>
                  <a:schemeClr val="lt1"/>
                </a:solidFill>
                <a:latin typeface="Calibri"/>
                <a:ea typeface="Calibri"/>
                <a:cs typeface="Calibri"/>
                <a:sym typeface="Calibri"/>
              </a:rPr>
              <a:t>,</a:t>
            </a:r>
            <a:r>
              <a:rPr lang="en-US" sz="3600" b="0" i="0" u="none" strike="noStrike" cap="none" dirty="0">
                <a:solidFill>
                  <a:schemeClr val="lt1"/>
                </a:solidFill>
                <a:latin typeface="Calibri"/>
                <a:ea typeface="Calibri"/>
                <a:cs typeface="Calibri"/>
                <a:sym typeface="Calibri"/>
              </a:rPr>
              <a:t> therefore</a:t>
            </a:r>
            <a:r>
              <a:rPr lang="en-US" sz="3600" dirty="0">
                <a:solidFill>
                  <a:schemeClr val="lt1"/>
                </a:solidFill>
                <a:latin typeface="Calibri"/>
                <a:ea typeface="Calibri"/>
                <a:cs typeface="Calibri"/>
                <a:sym typeface="Calibri"/>
              </a:rPr>
              <a:t>,</a:t>
            </a:r>
            <a:r>
              <a:rPr lang="en-US" sz="3600" b="0" i="0" u="none" strike="noStrike" cap="none" dirty="0">
                <a:solidFill>
                  <a:schemeClr val="lt1"/>
                </a:solidFill>
                <a:latin typeface="Calibri"/>
                <a:ea typeface="Calibri"/>
                <a:cs typeface="Calibri"/>
                <a:sym typeface="Calibri"/>
              </a:rPr>
              <a:t> an understanding mind to govern your people, able to discern between good and evil</a:t>
            </a:r>
            <a:r>
              <a:rPr lang="en-US" sz="3600" dirty="0">
                <a:solidFill>
                  <a:schemeClr val="lt1"/>
                </a:solidFill>
                <a:latin typeface="Calibri"/>
                <a:ea typeface="Calibri"/>
                <a:cs typeface="Calibri"/>
                <a:sym typeface="Calibri"/>
              </a:rPr>
              <a:t>..."</a:t>
            </a:r>
            <a:r>
              <a:rPr lang="en-US" sz="3600" b="0" i="0" u="none" strike="noStrike" cap="none" dirty="0">
                <a:solidFill>
                  <a:schemeClr val="lt1"/>
                </a:solidFill>
                <a:latin typeface="Calibri"/>
                <a:ea typeface="Calibri"/>
                <a:cs typeface="Calibri"/>
                <a:sym typeface="Calibri"/>
              </a:rPr>
              <a:t> </a:t>
            </a:r>
            <a:endParaRPr sz="3600" dirty="0">
              <a:solidFill>
                <a:schemeClr val="lt1"/>
              </a:solidFill>
              <a:latin typeface="Calibri"/>
              <a:ea typeface="Calibri"/>
              <a:cs typeface="Calibri"/>
              <a:sym typeface="Calibri"/>
            </a:endParaRPr>
          </a:p>
        </p:txBody>
      </p:sp>
      <p:sp>
        <p:nvSpPr>
          <p:cNvPr id="96" name="Google Shape;96;p2"/>
          <p:cNvSpPr txBox="1"/>
          <p:nvPr/>
        </p:nvSpPr>
        <p:spPr>
          <a:xfrm>
            <a:off x="5943600" y="4724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 Kings 3:6a, 9a</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0"/>
          <p:cNvSpPr txBox="1"/>
          <p:nvPr/>
        </p:nvSpPr>
        <p:spPr>
          <a:xfrm>
            <a:off x="1905000" y="4572000"/>
            <a:ext cx="1295400" cy="18158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Communion Symbols</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St Aloysius Chapel</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Glasgow, Scotland</a:t>
            </a:r>
            <a:endParaRPr sz="1800">
              <a:solidFill>
                <a:srgbClr val="F2F2F2"/>
              </a:solidFill>
              <a:latin typeface="Calibri"/>
              <a:ea typeface="Calibri"/>
              <a:cs typeface="Calibri"/>
              <a:sym typeface="Calibri"/>
            </a:endParaRPr>
          </a:p>
        </p:txBody>
      </p:sp>
      <p:pic>
        <p:nvPicPr>
          <p:cNvPr id="205" name="Google Shape;205;p20"/>
          <p:cNvPicPr preferRelativeResize="0"/>
          <p:nvPr/>
        </p:nvPicPr>
        <p:blipFill rotWithShape="1">
          <a:blip r:embed="rId3">
            <a:alphaModFix/>
          </a:blip>
          <a:srcRect/>
          <a:stretch/>
        </p:blipFill>
        <p:spPr>
          <a:xfrm>
            <a:off x="3426767" y="0"/>
            <a:ext cx="6860233" cy="68580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1"/>
          <p:cNvSpPr/>
          <p:nvPr/>
        </p:nvSpPr>
        <p:spPr>
          <a:xfrm>
            <a:off x="2667000" y="2152472"/>
            <a:ext cx="73152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"Those who eat my flesh and drink my blood abide in me and I in them."</a:t>
            </a:r>
            <a:endParaRPr sz="3600" dirty="0">
              <a:solidFill>
                <a:schemeClr val="lt1"/>
              </a:solidFill>
              <a:latin typeface="Calibri"/>
              <a:ea typeface="Calibri"/>
              <a:cs typeface="Calibri"/>
              <a:sym typeface="Calibri"/>
            </a:endParaRPr>
          </a:p>
        </p:txBody>
      </p:sp>
      <p:sp>
        <p:nvSpPr>
          <p:cNvPr id="211" name="Google Shape;211;p21"/>
          <p:cNvSpPr txBox="1"/>
          <p:nvPr/>
        </p:nvSpPr>
        <p:spPr>
          <a:xfrm>
            <a:off x="57150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6:56</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22"/>
          <p:cNvSpPr txBox="1"/>
          <p:nvPr/>
        </p:nvSpPr>
        <p:spPr>
          <a:xfrm>
            <a:off x="8382000" y="5562601"/>
            <a:ext cx="2133600" cy="135421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Last Supper, detail of Christ</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JESUS MAFA</a:t>
            </a:r>
            <a:endParaRPr/>
          </a:p>
          <a:p>
            <a:pPr marL="0" marR="0" lvl="0" indent="0" algn="ctr" rtl="0">
              <a:spcBef>
                <a:spcPts val="0"/>
              </a:spcBef>
              <a:spcAft>
                <a:spcPts val="0"/>
              </a:spcAft>
              <a:buNone/>
            </a:pPr>
            <a:endParaRPr sz="1800">
              <a:solidFill>
                <a:srgbClr val="F2F2F2"/>
              </a:solidFill>
              <a:latin typeface="Calibri"/>
              <a:ea typeface="Calibri"/>
              <a:cs typeface="Calibri"/>
              <a:sym typeface="Calibri"/>
            </a:endParaRPr>
          </a:p>
        </p:txBody>
      </p:sp>
      <p:pic>
        <p:nvPicPr>
          <p:cNvPr id="217" name="Google Shape;217;p22"/>
          <p:cNvPicPr preferRelativeResize="0"/>
          <p:nvPr/>
        </p:nvPicPr>
        <p:blipFill rotWithShape="1">
          <a:blip r:embed="rId3">
            <a:alphaModFix/>
          </a:blip>
          <a:srcRect/>
          <a:stretch/>
        </p:blipFill>
        <p:spPr>
          <a:xfrm>
            <a:off x="3429000" y="-39414"/>
            <a:ext cx="4572000" cy="6897414"/>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23"/>
          <p:cNvSpPr/>
          <p:nvPr/>
        </p:nvSpPr>
        <p:spPr>
          <a:xfrm>
            <a:off x="2971800" y="1828800"/>
            <a:ext cx="6934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"This is the bread that came down </a:t>
            </a:r>
            <a:r>
              <a:rPr lang="en-US" sz="3600">
                <a:solidFill>
                  <a:schemeClr val="lt1"/>
                </a:solidFill>
                <a:latin typeface="Calibri"/>
                <a:ea typeface="Calibri"/>
                <a:cs typeface="Calibri"/>
                <a:sym typeface="Calibri"/>
              </a:rPr>
              <a:t>from heaven…. the one who eats </a:t>
            </a:r>
            <a:r>
              <a:rPr lang="en-US" sz="3600" dirty="0">
                <a:solidFill>
                  <a:schemeClr val="lt1"/>
                </a:solidFill>
                <a:latin typeface="Calibri"/>
                <a:ea typeface="Calibri"/>
                <a:cs typeface="Calibri"/>
                <a:sym typeface="Calibri"/>
              </a:rPr>
              <a:t>this bread will live forever." </a:t>
            </a:r>
            <a:endParaRPr sz="3600" dirty="0">
              <a:solidFill>
                <a:schemeClr val="lt1"/>
              </a:solidFill>
              <a:latin typeface="Calibri"/>
              <a:ea typeface="Calibri"/>
              <a:cs typeface="Calibri"/>
              <a:sym typeface="Calibri"/>
            </a:endParaRPr>
          </a:p>
        </p:txBody>
      </p:sp>
      <p:sp>
        <p:nvSpPr>
          <p:cNvPr id="223" name="Google Shape;223;p23"/>
          <p:cNvSpPr txBox="1"/>
          <p:nvPr/>
        </p:nvSpPr>
        <p:spPr>
          <a:xfrm>
            <a:off x="57150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6:58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24"/>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Angel with the Eternal Gospel  --  13</a:t>
            </a:r>
            <a:r>
              <a:rPr lang="en-US" sz="1600" baseline="30000">
                <a:solidFill>
                  <a:srgbClr val="F2F2F2"/>
                </a:solidFill>
                <a:latin typeface="Calibri"/>
                <a:ea typeface="Calibri"/>
                <a:cs typeface="Calibri"/>
                <a:sym typeface="Calibri"/>
              </a:rPr>
              <a:t>th</a:t>
            </a:r>
            <a:r>
              <a:rPr lang="en-US" sz="1600">
                <a:solidFill>
                  <a:srgbClr val="F2F2F2"/>
                </a:solidFill>
                <a:latin typeface="Calibri"/>
                <a:ea typeface="Calibri"/>
                <a:cs typeface="Calibri"/>
                <a:sym typeface="Calibri"/>
              </a:rPr>
              <a:t> c. Manuscript, Getty Center, Los Angeles, CA</a:t>
            </a:r>
            <a:endParaRPr sz="1800">
              <a:solidFill>
                <a:srgbClr val="F2F2F2"/>
              </a:solidFill>
              <a:latin typeface="Calibri"/>
              <a:ea typeface="Calibri"/>
              <a:cs typeface="Calibri"/>
              <a:sym typeface="Calibri"/>
            </a:endParaRPr>
          </a:p>
        </p:txBody>
      </p:sp>
      <p:pic>
        <p:nvPicPr>
          <p:cNvPr id="230" name="Google Shape;230;p24"/>
          <p:cNvPicPr preferRelativeResize="0"/>
          <p:nvPr/>
        </p:nvPicPr>
        <p:blipFill rotWithShape="1">
          <a:blip r:embed="rId3">
            <a:alphaModFix/>
          </a:blip>
          <a:srcRect/>
          <a:stretch/>
        </p:blipFill>
        <p:spPr>
          <a:xfrm>
            <a:off x="1517986" y="0"/>
            <a:ext cx="9150014" cy="59436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25"/>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37" name="Google Shape;237;p25"/>
          <p:cNvSpPr txBox="1">
            <a:spLocks noGrp="1"/>
          </p:cNvSpPr>
          <p:nvPr>
            <p:ph type="body" idx="1"/>
          </p:nvPr>
        </p:nvSpPr>
        <p:spPr>
          <a:xfrm>
            <a:off x="1676400" y="60960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500" dirty="0"/>
              <a:t>New Revised Standard Version Updated Edition Bible, copyright 2022, Division of Christian Education of the National Council of the Churches of Christ in the United States of America. Used by permission. All rights reserved.</a:t>
            </a:r>
          </a:p>
          <a:p>
            <a:pPr marL="342900">
              <a:spcBef>
                <a:spcPts val="0"/>
              </a:spcBef>
              <a:buSzPts val="1400"/>
              <a:buNone/>
            </a:pPr>
            <a:endParaRPr lang="en-US" sz="1500" dirty="0"/>
          </a:p>
          <a:p>
            <a:pPr marL="342900" lvl="0" indent="-342900" algn="l" rtl="0">
              <a:spcBef>
                <a:spcPts val="280"/>
              </a:spcBef>
              <a:spcAft>
                <a:spcPts val="0"/>
              </a:spcAft>
              <a:buClr>
                <a:schemeClr val="lt1"/>
              </a:buClr>
              <a:buSzPts val="1400"/>
              <a:buNone/>
            </a:pPr>
            <a:r>
              <a:rPr lang="en-US" sz="1500" dirty="0"/>
              <a:t>http://commons.wikimedia.org/wiki/File:Willem_Vrelant_(Flemish,_died_1481,_active_1454_-_1481)_-_Solomon_Praying_to_the_Holy_Spirit_-_Google_Art_Project.jpg</a:t>
            </a:r>
            <a:endParaRPr sz="1500" dirty="0"/>
          </a:p>
          <a:p>
            <a:pPr marL="342900" lvl="0" indent="-342900" algn="l" rtl="0">
              <a:spcBef>
                <a:spcPts val="280"/>
              </a:spcBef>
              <a:spcAft>
                <a:spcPts val="0"/>
              </a:spcAft>
              <a:buClr>
                <a:schemeClr val="lt1"/>
              </a:buClr>
              <a:buSzPts val="1400"/>
              <a:buNone/>
            </a:pPr>
            <a:r>
              <a:rPr lang="en-US" sz="1500" dirty="0"/>
              <a:t>http://www.lewpstudio.com - copyright by Lauren Wright Pittman</a:t>
            </a:r>
            <a:endParaRPr sz="1500" dirty="0"/>
          </a:p>
          <a:p>
            <a:pPr marL="342900" lvl="0" indent="-342900" algn="l" rtl="0">
              <a:spcBef>
                <a:spcPts val="280"/>
              </a:spcBef>
              <a:spcAft>
                <a:spcPts val="0"/>
              </a:spcAft>
              <a:buClr>
                <a:schemeClr val="lt1"/>
              </a:buClr>
              <a:buSzPts val="1400"/>
              <a:buNone/>
            </a:pPr>
            <a:r>
              <a:rPr lang="en-US" sz="1500" dirty="0"/>
              <a:t>https://commons.wikimedia.org/wiki/File:Sedes_Sapientiae,_Maasland,_11th-12th_century,_with_Madonna%27s_head_from_a_Sedes_Sapientiae,_1st_half_of_16th_century_-_Museum_M_-_Leuven,_Belgium_-_DSC04879.JPG</a:t>
            </a:r>
            <a:endParaRPr sz="1500" dirty="0"/>
          </a:p>
          <a:p>
            <a:pPr marL="342900" lvl="0" indent="-342900" algn="l" rtl="0">
              <a:spcBef>
                <a:spcPts val="280"/>
              </a:spcBef>
              <a:spcAft>
                <a:spcPts val="0"/>
              </a:spcAft>
              <a:buClr>
                <a:schemeClr val="lt1"/>
              </a:buClr>
              <a:buSzPts val="1400"/>
              <a:buNone/>
            </a:pPr>
            <a:r>
              <a:rPr lang="en-US" sz="1500" dirty="0"/>
              <a:t>http://commons.wikimedia.org/wiki/File:Wisdom_-_Google_Art_Project.jpg</a:t>
            </a:r>
            <a:endParaRPr sz="1500" dirty="0"/>
          </a:p>
          <a:p>
            <a:pPr marL="342900" lvl="0" indent="-342900" algn="l" rtl="0">
              <a:spcBef>
                <a:spcPts val="280"/>
              </a:spcBef>
              <a:spcAft>
                <a:spcPts val="0"/>
              </a:spcAft>
              <a:buClr>
                <a:schemeClr val="lt1"/>
              </a:buClr>
              <a:buSzPts val="1400"/>
              <a:buNone/>
            </a:pPr>
            <a:r>
              <a:rPr lang="en-US" sz="1500" dirty="0"/>
              <a:t>http://www.flickr.com/photos/yardsale/76188544/</a:t>
            </a:r>
            <a:endParaRPr sz="1500" dirty="0"/>
          </a:p>
          <a:p>
            <a:pPr marL="342900" lvl="0" indent="-342900" algn="l" rtl="0">
              <a:spcBef>
                <a:spcPts val="280"/>
              </a:spcBef>
              <a:spcAft>
                <a:spcPts val="0"/>
              </a:spcAft>
              <a:buClr>
                <a:schemeClr val="lt1"/>
              </a:buClr>
              <a:buSzPts val="1400"/>
              <a:buNone/>
            </a:pPr>
            <a:r>
              <a:rPr lang="en-US" sz="1500" dirty="0"/>
              <a:t>http://commons.wikimedia.org/wiki/File:Thomas_Webster_-_A_Village_Choir.jpg</a:t>
            </a:r>
            <a:endParaRPr sz="1500" dirty="0"/>
          </a:p>
          <a:p>
            <a:pPr marL="342900" lvl="0" indent="-342900" algn="l" rtl="0">
              <a:spcBef>
                <a:spcPts val="280"/>
              </a:spcBef>
              <a:spcAft>
                <a:spcPts val="0"/>
              </a:spcAft>
              <a:buClr>
                <a:schemeClr val="lt1"/>
              </a:buClr>
              <a:buSzPts val="1400"/>
              <a:buNone/>
            </a:pPr>
            <a:r>
              <a:rPr lang="en-US" sz="1500" dirty="0"/>
              <a:t>https://commons.wikimedia.org/wiki/File:Duccio_di_Buoninsegna_-_Christ_Accused_by_the_Pharisees_(detail)_-_WGA06802.jpg</a:t>
            </a:r>
            <a:endParaRPr sz="1500" dirty="0"/>
          </a:p>
          <a:p>
            <a:pPr marL="342900" lvl="0" indent="-342900" algn="l" rtl="0">
              <a:spcBef>
                <a:spcPts val="280"/>
              </a:spcBef>
              <a:spcAft>
                <a:spcPts val="0"/>
              </a:spcAft>
              <a:buClr>
                <a:schemeClr val="lt1"/>
              </a:buClr>
              <a:buSzPts val="1400"/>
              <a:buNone/>
            </a:pPr>
            <a:r>
              <a:rPr lang="en-US" sz="1500" dirty="0"/>
              <a:t>https://www.flickr.com/photos/g_originals/311426759 - Gwyn Michael</a:t>
            </a:r>
            <a:endParaRPr sz="1500" dirty="0"/>
          </a:p>
          <a:p>
            <a:pPr marL="342900" lvl="0" indent="-342900" algn="l" rtl="0">
              <a:spcBef>
                <a:spcPts val="280"/>
              </a:spcBef>
              <a:spcAft>
                <a:spcPts val="0"/>
              </a:spcAft>
              <a:buClr>
                <a:schemeClr val="lt1"/>
              </a:buClr>
              <a:buSzPts val="1400"/>
              <a:buNone/>
            </a:pPr>
            <a:r>
              <a:rPr lang="en-US" sz="1500" dirty="0"/>
              <a:t>https://commons.wikimedia.org/wiki/File:Chinese_Orthodox_communion_bread_seal.jpg</a:t>
            </a:r>
            <a:endParaRPr sz="1500" dirty="0"/>
          </a:p>
          <a:p>
            <a:pPr marL="342900" lvl="0" indent="-342900" algn="l" rtl="0">
              <a:spcBef>
                <a:spcPts val="280"/>
              </a:spcBef>
              <a:spcAft>
                <a:spcPts val="0"/>
              </a:spcAft>
              <a:buClr>
                <a:schemeClr val="lt1"/>
              </a:buClr>
              <a:buSzPts val="1400"/>
              <a:buNone/>
            </a:pPr>
            <a:r>
              <a:rPr lang="en-US" sz="1500" dirty="0"/>
              <a:t>shttps://www.flickr.com/photos/paullew/27005016208 - Lawrence OP</a:t>
            </a:r>
            <a:endParaRPr sz="1500" dirty="0"/>
          </a:p>
          <a:p>
            <a:pPr marL="342900" lvl="0" indent="-342900" algn="l" rtl="0">
              <a:spcBef>
                <a:spcPts val="280"/>
              </a:spcBef>
              <a:spcAft>
                <a:spcPts val="0"/>
              </a:spcAft>
              <a:buClr>
                <a:schemeClr val="lt1"/>
              </a:buClr>
              <a:buSzPts val="1400"/>
              <a:buNone/>
            </a:pPr>
            <a:r>
              <a:rPr lang="en-US" sz="1500" dirty="0"/>
              <a:t>http://diglib.library.vanderbilt.edu/act-imagelink.pl?RC=48298</a:t>
            </a:r>
            <a:endParaRPr sz="1500" dirty="0"/>
          </a:p>
          <a:p>
            <a:pPr marL="342900" lvl="0" indent="-342900" algn="l" rtl="0">
              <a:spcBef>
                <a:spcPts val="280"/>
              </a:spcBef>
              <a:spcAft>
                <a:spcPts val="0"/>
              </a:spcAft>
              <a:buClr>
                <a:schemeClr val="lt1"/>
              </a:buClr>
              <a:buSzPts val="1400"/>
              <a:buNone/>
            </a:pPr>
            <a:r>
              <a:rPr lang="en-US" sz="1500" dirty="0"/>
              <a:t>https://commons.wikimedia.org/wiki/File:An_Angel_with_the_Eternal_Gospel_-_Google_Art_Project.jpg</a:t>
            </a:r>
            <a:endParaRPr sz="1500" dirty="0"/>
          </a:p>
          <a:p>
            <a:pPr marL="342900" lvl="0" indent="-342900" algn="l" rtl="0">
              <a:spcBef>
                <a:spcPts val="280"/>
              </a:spcBef>
              <a:spcAft>
                <a:spcPts val="0"/>
              </a:spcAft>
              <a:buClr>
                <a:schemeClr val="lt1"/>
              </a:buClr>
              <a:buSzPts val="1400"/>
              <a:buNone/>
            </a:pPr>
            <a:endParaRPr sz="1500" dirty="0"/>
          </a:p>
          <a:p>
            <a:pPr marL="342900" lvl="0" indent="-342900" algn="l" rtl="0">
              <a:spcBef>
                <a:spcPts val="280"/>
              </a:spcBef>
              <a:spcAft>
                <a:spcPts val="0"/>
              </a:spcAft>
              <a:buClr>
                <a:schemeClr val="lt1"/>
              </a:buClr>
              <a:buSzPts val="1400"/>
              <a:buNone/>
            </a:pPr>
            <a:r>
              <a:rPr lang="en-US" sz="1500" dirty="0"/>
              <a:t>Additional descriptions can be found at the Art in the Christian Tradition image library, a service of the Vanderbilt Divinity Library, http://diglib.library.vanderbilt.edu/.  All images available via Creative Commons 3.0 License.</a:t>
            </a:r>
            <a:endParaRPr sz="1500" dirty="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7442200" y="5257801"/>
            <a:ext cx="32004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Solomon's Prayer</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Guillaume Vrelant</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Getty Museum</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Los Angeles, CA</a:t>
            </a:r>
            <a:endParaRPr/>
          </a:p>
        </p:txBody>
      </p:sp>
      <p:pic>
        <p:nvPicPr>
          <p:cNvPr id="102" name="Google Shape;102;p3"/>
          <p:cNvPicPr preferRelativeResize="0"/>
          <p:nvPr/>
        </p:nvPicPr>
        <p:blipFill rotWithShape="1">
          <a:blip r:embed="rId3">
            <a:alphaModFix/>
          </a:blip>
          <a:srcRect/>
          <a:stretch/>
        </p:blipFill>
        <p:spPr>
          <a:xfrm>
            <a:off x="2362200" y="0"/>
            <a:ext cx="4723448" cy="6858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3505200" y="2286001"/>
            <a:ext cx="68580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 fear of the L</a:t>
            </a:r>
            <a:r>
              <a:rPr lang="en-US" sz="2800" dirty="0">
                <a:solidFill>
                  <a:schemeClr val="lt1"/>
                </a:solidFill>
                <a:latin typeface="Calibri"/>
                <a:ea typeface="Calibri"/>
                <a:cs typeface="Calibri"/>
                <a:sym typeface="Calibri"/>
              </a:rPr>
              <a:t>ORD</a:t>
            </a:r>
            <a:r>
              <a:rPr lang="en-US" sz="3600" dirty="0">
                <a:solidFill>
                  <a:schemeClr val="lt1"/>
                </a:solidFill>
                <a:latin typeface="Calibri"/>
                <a:ea typeface="Calibri"/>
                <a:cs typeface="Calibri"/>
                <a:sym typeface="Calibri"/>
              </a:rPr>
              <a:t> is the beginning of wisdom…</a:t>
            </a:r>
            <a:endParaRPr sz="3600" dirty="0">
              <a:solidFill>
                <a:schemeClr val="lt1"/>
              </a:solidFill>
              <a:latin typeface="Calibri"/>
              <a:ea typeface="Calibri"/>
              <a:cs typeface="Calibri"/>
              <a:sym typeface="Calibri"/>
            </a:endParaRPr>
          </a:p>
        </p:txBody>
      </p:sp>
      <p:sp>
        <p:nvSpPr>
          <p:cNvPr id="108" name="Google Shape;108;p4"/>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111:10a</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p:nvPr/>
        </p:nvSpPr>
        <p:spPr>
          <a:xfrm>
            <a:off x="3124200" y="4267200"/>
            <a:ext cx="21336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Deborah, the Prophet</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Lauren Wright Pittman</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p:txBody>
      </p:sp>
      <p:pic>
        <p:nvPicPr>
          <p:cNvPr id="114" name="Google Shape;114;p5"/>
          <p:cNvPicPr preferRelativeResize="0"/>
          <p:nvPr/>
        </p:nvPicPr>
        <p:blipFill rotWithShape="1">
          <a:blip r:embed="rId3">
            <a:alphaModFix/>
          </a:blip>
          <a:srcRect/>
          <a:stretch/>
        </p:blipFill>
        <p:spPr>
          <a:xfrm>
            <a:off x="5638800" y="1371600"/>
            <a:ext cx="3048000" cy="3810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txBox="1"/>
          <p:nvPr/>
        </p:nvSpPr>
        <p:spPr>
          <a:xfrm>
            <a:off x="1905000" y="5486400"/>
            <a:ext cx="21336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Seat of Wisdom</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Museum Leuven</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Leuven, Belgium</a:t>
            </a:r>
            <a:endParaRPr/>
          </a:p>
        </p:txBody>
      </p:sp>
      <p:pic>
        <p:nvPicPr>
          <p:cNvPr id="120" name="Google Shape;120;p6"/>
          <p:cNvPicPr preferRelativeResize="0"/>
          <p:nvPr/>
        </p:nvPicPr>
        <p:blipFill rotWithShape="1">
          <a:blip r:embed="rId3">
            <a:alphaModFix/>
          </a:blip>
          <a:srcRect/>
          <a:stretch/>
        </p:blipFill>
        <p:spPr>
          <a:xfrm>
            <a:off x="4572000" y="-17206"/>
            <a:ext cx="5012524" cy="6858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p:nvPr/>
        </p:nvSpPr>
        <p:spPr>
          <a:xfrm>
            <a:off x="3120766" y="2133601"/>
            <a:ext cx="6119191"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Wisdom has built her house; she has hewn her seven pillars.</a:t>
            </a:r>
            <a:endParaRPr sz="3600" dirty="0">
              <a:solidFill>
                <a:schemeClr val="lt1"/>
              </a:solidFill>
              <a:latin typeface="Calibri"/>
              <a:ea typeface="Calibri"/>
              <a:cs typeface="Calibri"/>
              <a:sym typeface="Calibri"/>
            </a:endParaRPr>
          </a:p>
        </p:txBody>
      </p:sp>
      <p:sp>
        <p:nvSpPr>
          <p:cNvPr id="126" name="Google Shape;126;p7"/>
          <p:cNvSpPr txBox="1"/>
          <p:nvPr/>
        </p:nvSpPr>
        <p:spPr>
          <a:xfrm>
            <a:off x="5867400" y="4038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Proverbs 9:1</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txBox="1"/>
          <p:nvPr/>
        </p:nvSpPr>
        <p:spPr>
          <a:xfrm>
            <a:off x="1752600" y="5334001"/>
            <a:ext cx="25146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Seat of Wisdom</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Manuscript Leaf</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Getty Center</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Los Angeles, CA</a:t>
            </a:r>
            <a:endParaRPr sz="1800">
              <a:solidFill>
                <a:srgbClr val="F2F2F2"/>
              </a:solidFill>
              <a:latin typeface="Calibri"/>
              <a:ea typeface="Calibri"/>
              <a:cs typeface="Calibri"/>
              <a:sym typeface="Calibri"/>
            </a:endParaRPr>
          </a:p>
        </p:txBody>
      </p:sp>
      <p:pic>
        <p:nvPicPr>
          <p:cNvPr id="132" name="Google Shape;132;p8"/>
          <p:cNvPicPr preferRelativeResize="0"/>
          <p:nvPr/>
        </p:nvPicPr>
        <p:blipFill rotWithShape="1">
          <a:blip r:embed="rId3">
            <a:alphaModFix/>
          </a:blip>
          <a:srcRect/>
          <a:stretch/>
        </p:blipFill>
        <p:spPr>
          <a:xfrm>
            <a:off x="4572001" y="-1"/>
            <a:ext cx="5146517" cy="688410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9"/>
          <p:cNvSpPr/>
          <p:nvPr/>
        </p:nvSpPr>
        <p:spPr>
          <a:xfrm>
            <a:off x="2743200" y="1905000"/>
            <a:ext cx="7086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O fear the L</a:t>
            </a:r>
            <a:r>
              <a:rPr lang="en-US" sz="2800" dirty="0">
                <a:solidFill>
                  <a:schemeClr val="lt1"/>
                </a:solidFill>
                <a:latin typeface="Calibri"/>
                <a:ea typeface="Calibri"/>
                <a:cs typeface="Calibri"/>
                <a:sym typeface="Calibri"/>
              </a:rPr>
              <a:t>ORD</a:t>
            </a:r>
            <a:r>
              <a:rPr lang="en-US" sz="3600" dirty="0">
                <a:solidFill>
                  <a:schemeClr val="lt1"/>
                </a:solidFill>
                <a:latin typeface="Calibri"/>
                <a:ea typeface="Calibri"/>
                <a:cs typeface="Calibri"/>
                <a:sym typeface="Calibri"/>
              </a:rPr>
              <a:t>, you his holy ones…. Depart from evil, and do good; seek peace, and pursue it.</a:t>
            </a:r>
            <a:endParaRPr sz="3600" dirty="0">
              <a:solidFill>
                <a:schemeClr val="lt1"/>
              </a:solidFill>
              <a:latin typeface="Calibri"/>
              <a:ea typeface="Calibri"/>
              <a:cs typeface="Calibri"/>
              <a:sym typeface="Calibri"/>
            </a:endParaRPr>
          </a:p>
        </p:txBody>
      </p:sp>
      <p:sp>
        <p:nvSpPr>
          <p:cNvPr id="138" name="Google Shape;138;p9"/>
          <p:cNvSpPr txBox="1"/>
          <p:nvPr/>
        </p:nvSpPr>
        <p:spPr>
          <a:xfrm>
            <a:off x="57912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34:9a, 14</a:t>
            </a:r>
            <a:endParaRPr/>
          </a:p>
        </p:txBody>
      </p:sp>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25</Slides>
  <Notes>25</Notes>
  <HiddenSlides>0</HiddenSlide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First Sunday after Christmas Day Year A</vt:lpstr>
      <vt:lpstr>Thirteenth 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32</cp:revision>
  <dcterms:created xsi:type="dcterms:W3CDTF">2016-08-31T16:46:43Z</dcterms:created>
  <dcterms:modified xsi:type="dcterms:W3CDTF">2025-10-28T16:26:15Z</dcterms:modified>
</cp:coreProperties>
</file>