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OLb1BJAInmEi2+6Tai+BYw1UG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CA371-2569-475E-BA3E-E389C3345E25}" v="64" dt="2025-10-29T15:21:28.1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B1CA371-2569-475E-BA3E-E389C3345E25}"/>
    <pc:docChg chg="modSld">
      <pc:chgData name="Allison Blackwell" userId="7Y4zoj1sqs5H+IG1uY71RyUTFRj8vI3Lj7CrwoODLF4=" providerId="None" clId="Web-{8B1CA371-2569-475E-BA3E-E389C3345E25}" dt="2025-10-29T15:21:28.130" v="26" actId="20577"/>
      <pc:docMkLst>
        <pc:docMk/>
      </pc:docMkLst>
      <pc:sldChg chg="modSp">
        <pc:chgData name="Allison Blackwell" userId="7Y4zoj1sqs5H+IG1uY71RyUTFRj8vI3Lj7CrwoODLF4=" providerId="None" clId="Web-{8B1CA371-2569-475E-BA3E-E389C3345E25}" dt="2025-10-29T15:17:29.722" v="1" actId="20577"/>
        <pc:sldMkLst>
          <pc:docMk/>
          <pc:sldMk cId="0" sldId="260"/>
        </pc:sldMkLst>
        <pc:spChg chg="mod">
          <ac:chgData name="Allison Blackwell" userId="7Y4zoj1sqs5H+IG1uY71RyUTFRj8vI3Lj7CrwoODLF4=" providerId="None" clId="Web-{8B1CA371-2569-475E-BA3E-E389C3345E25}" dt="2025-10-29T15:17:29.722" v="1" actId="20577"/>
          <ac:spMkLst>
            <pc:docMk/>
            <pc:sldMk cId="0" sldId="260"/>
            <ac:spMk id="113" creationId="{00000000-0000-0000-0000-000000000000}"/>
          </ac:spMkLst>
        </pc:spChg>
      </pc:sldChg>
      <pc:sldChg chg="modSp">
        <pc:chgData name="Allison Blackwell" userId="7Y4zoj1sqs5H+IG1uY71RyUTFRj8vI3Lj7CrwoODLF4=" providerId="None" clId="Web-{8B1CA371-2569-475E-BA3E-E389C3345E25}" dt="2025-10-29T15:18:09.159" v="2" actId="20577"/>
        <pc:sldMkLst>
          <pc:docMk/>
          <pc:sldMk cId="0" sldId="262"/>
        </pc:sldMkLst>
        <pc:spChg chg="mod">
          <ac:chgData name="Allison Blackwell" userId="7Y4zoj1sqs5H+IG1uY71RyUTFRj8vI3Lj7CrwoODLF4=" providerId="None" clId="Web-{8B1CA371-2569-475E-BA3E-E389C3345E25}" dt="2025-10-29T15:18:09.159" v="2" actId="20577"/>
          <ac:spMkLst>
            <pc:docMk/>
            <pc:sldMk cId="0" sldId="262"/>
            <ac:spMk id="125" creationId="{00000000-0000-0000-0000-000000000000}"/>
          </ac:spMkLst>
        </pc:spChg>
      </pc:sldChg>
      <pc:sldChg chg="modSp">
        <pc:chgData name="Allison Blackwell" userId="7Y4zoj1sqs5H+IG1uY71RyUTFRj8vI3Lj7CrwoODLF4=" providerId="None" clId="Web-{8B1CA371-2569-475E-BA3E-E389C3345E25}" dt="2025-10-29T15:18:27.566" v="4" actId="20577"/>
        <pc:sldMkLst>
          <pc:docMk/>
          <pc:sldMk cId="0" sldId="265"/>
        </pc:sldMkLst>
        <pc:spChg chg="mod">
          <ac:chgData name="Allison Blackwell" userId="7Y4zoj1sqs5H+IG1uY71RyUTFRj8vI3Lj7CrwoODLF4=" providerId="None" clId="Web-{8B1CA371-2569-475E-BA3E-E389C3345E25}" dt="2025-10-29T15:18:27.566" v="4" actId="20577"/>
          <ac:spMkLst>
            <pc:docMk/>
            <pc:sldMk cId="0" sldId="265"/>
            <ac:spMk id="143" creationId="{00000000-0000-0000-0000-000000000000}"/>
          </ac:spMkLst>
        </pc:spChg>
      </pc:sldChg>
      <pc:sldChg chg="modSp">
        <pc:chgData name="Allison Blackwell" userId="7Y4zoj1sqs5H+IG1uY71RyUTFRj8vI3Lj7CrwoODLF4=" providerId="None" clId="Web-{8B1CA371-2569-475E-BA3E-E389C3345E25}" dt="2025-10-29T15:19:01.363" v="5" actId="20577"/>
        <pc:sldMkLst>
          <pc:docMk/>
          <pc:sldMk cId="0" sldId="267"/>
        </pc:sldMkLst>
        <pc:spChg chg="mod">
          <ac:chgData name="Allison Blackwell" userId="7Y4zoj1sqs5H+IG1uY71RyUTFRj8vI3Lj7CrwoODLF4=" providerId="None" clId="Web-{8B1CA371-2569-475E-BA3E-E389C3345E25}" dt="2025-10-29T15:19:01.363" v="5" actId="20577"/>
          <ac:spMkLst>
            <pc:docMk/>
            <pc:sldMk cId="0" sldId="267"/>
            <ac:spMk id="155" creationId="{00000000-0000-0000-0000-000000000000}"/>
          </ac:spMkLst>
        </pc:spChg>
      </pc:sldChg>
      <pc:sldChg chg="modSp">
        <pc:chgData name="Allison Blackwell" userId="7Y4zoj1sqs5H+IG1uY71RyUTFRj8vI3Lj7CrwoODLF4=" providerId="None" clId="Web-{8B1CA371-2569-475E-BA3E-E389C3345E25}" dt="2025-10-29T15:20:03.410" v="12" actId="20577"/>
        <pc:sldMkLst>
          <pc:docMk/>
          <pc:sldMk cId="0" sldId="269"/>
        </pc:sldMkLst>
        <pc:spChg chg="mod">
          <ac:chgData name="Allison Blackwell" userId="7Y4zoj1sqs5H+IG1uY71RyUTFRj8vI3Lj7CrwoODLF4=" providerId="None" clId="Web-{8B1CA371-2569-475E-BA3E-E389C3345E25}" dt="2025-10-29T15:19:48.270" v="11" actId="20577"/>
          <ac:spMkLst>
            <pc:docMk/>
            <pc:sldMk cId="0" sldId="269"/>
            <ac:spMk id="167" creationId="{00000000-0000-0000-0000-000000000000}"/>
          </ac:spMkLst>
        </pc:spChg>
        <pc:spChg chg="mod">
          <ac:chgData name="Allison Blackwell" userId="7Y4zoj1sqs5H+IG1uY71RyUTFRj8vI3Lj7CrwoODLF4=" providerId="None" clId="Web-{8B1CA371-2569-475E-BA3E-E389C3345E25}" dt="2025-10-29T15:20:03.410" v="12" actId="20577"/>
          <ac:spMkLst>
            <pc:docMk/>
            <pc:sldMk cId="0" sldId="269"/>
            <ac:spMk id="168" creationId="{00000000-0000-0000-0000-000000000000}"/>
          </ac:spMkLst>
        </pc:spChg>
      </pc:sldChg>
      <pc:sldChg chg="modSp">
        <pc:chgData name="Allison Blackwell" userId="7Y4zoj1sqs5H+IG1uY71RyUTFRj8vI3Lj7CrwoODLF4=" providerId="None" clId="Web-{8B1CA371-2569-475E-BA3E-E389C3345E25}" dt="2025-10-29T15:20:25.161" v="15" actId="20577"/>
        <pc:sldMkLst>
          <pc:docMk/>
          <pc:sldMk cId="0" sldId="271"/>
        </pc:sldMkLst>
        <pc:spChg chg="mod">
          <ac:chgData name="Allison Blackwell" userId="7Y4zoj1sqs5H+IG1uY71RyUTFRj8vI3Lj7CrwoODLF4=" providerId="None" clId="Web-{8B1CA371-2569-475E-BA3E-E389C3345E25}" dt="2025-10-29T15:20:25.161" v="15" actId="20577"/>
          <ac:spMkLst>
            <pc:docMk/>
            <pc:sldMk cId="0" sldId="271"/>
            <ac:spMk id="180" creationId="{00000000-0000-0000-0000-000000000000}"/>
          </ac:spMkLst>
        </pc:spChg>
      </pc:sldChg>
      <pc:sldChg chg="modSp">
        <pc:chgData name="Allison Blackwell" userId="7Y4zoj1sqs5H+IG1uY71RyUTFRj8vI3Lj7CrwoODLF4=" providerId="None" clId="Web-{8B1CA371-2569-475E-BA3E-E389C3345E25}" dt="2025-10-29T15:20:43.505" v="16" actId="20577"/>
        <pc:sldMkLst>
          <pc:docMk/>
          <pc:sldMk cId="0" sldId="273"/>
        </pc:sldMkLst>
        <pc:spChg chg="mod">
          <ac:chgData name="Allison Blackwell" userId="7Y4zoj1sqs5H+IG1uY71RyUTFRj8vI3Lj7CrwoODLF4=" providerId="None" clId="Web-{8B1CA371-2569-475E-BA3E-E389C3345E25}" dt="2025-10-29T15:20:43.505" v="16" actId="20577"/>
          <ac:spMkLst>
            <pc:docMk/>
            <pc:sldMk cId="0" sldId="273"/>
            <ac:spMk id="192" creationId="{00000000-0000-0000-0000-000000000000}"/>
          </ac:spMkLst>
        </pc:spChg>
      </pc:sldChg>
      <pc:sldChg chg="modSp">
        <pc:chgData name="Allison Blackwell" userId="7Y4zoj1sqs5H+IG1uY71RyUTFRj8vI3Lj7CrwoODLF4=" providerId="None" clId="Web-{8B1CA371-2569-475E-BA3E-E389C3345E25}" dt="2025-10-29T15:21:05.364" v="22" actId="14100"/>
        <pc:sldMkLst>
          <pc:docMk/>
          <pc:sldMk cId="0" sldId="275"/>
        </pc:sldMkLst>
        <pc:spChg chg="mod">
          <ac:chgData name="Allison Blackwell" userId="7Y4zoj1sqs5H+IG1uY71RyUTFRj8vI3Lj7CrwoODLF4=" providerId="None" clId="Web-{8B1CA371-2569-475E-BA3E-E389C3345E25}" dt="2025-10-29T15:21:05.364" v="22" actId="14100"/>
          <ac:spMkLst>
            <pc:docMk/>
            <pc:sldMk cId="0" sldId="275"/>
            <ac:spMk id="205" creationId="{00000000-0000-0000-0000-000000000000}"/>
          </ac:spMkLst>
        </pc:spChg>
      </pc:sldChg>
      <pc:sldChg chg="modSp">
        <pc:chgData name="Allison Blackwell" userId="7Y4zoj1sqs5H+IG1uY71RyUTFRj8vI3Lj7CrwoODLF4=" providerId="None" clId="Web-{8B1CA371-2569-475E-BA3E-E389C3345E25}" dt="2025-10-29T15:21:18.036" v="24" actId="20577"/>
        <pc:sldMkLst>
          <pc:docMk/>
          <pc:sldMk cId="0" sldId="277"/>
        </pc:sldMkLst>
        <pc:spChg chg="mod">
          <ac:chgData name="Allison Blackwell" userId="7Y4zoj1sqs5H+IG1uY71RyUTFRj8vI3Lj7CrwoODLF4=" providerId="None" clId="Web-{8B1CA371-2569-475E-BA3E-E389C3345E25}" dt="2025-10-29T15:21:18.036" v="24" actId="20577"/>
          <ac:spMkLst>
            <pc:docMk/>
            <pc:sldMk cId="0" sldId="277"/>
            <ac:spMk id="217" creationId="{00000000-0000-0000-0000-000000000000}"/>
          </ac:spMkLst>
        </pc:spChg>
      </pc:sldChg>
      <pc:sldChg chg="modSp">
        <pc:chgData name="Allison Blackwell" userId="7Y4zoj1sqs5H+IG1uY71RyUTFRj8vI3Lj7CrwoODLF4=" providerId="None" clId="Web-{8B1CA371-2569-475E-BA3E-E389C3345E25}" dt="2025-10-29T15:21:28.130" v="26" actId="20577"/>
        <pc:sldMkLst>
          <pc:docMk/>
          <pc:sldMk cId="0" sldId="279"/>
        </pc:sldMkLst>
        <pc:spChg chg="mod">
          <ac:chgData name="Allison Blackwell" userId="7Y4zoj1sqs5H+IG1uY71RyUTFRj8vI3Lj7CrwoODLF4=" providerId="None" clId="Web-{8B1CA371-2569-475E-BA3E-E389C3345E25}" dt="2025-10-29T15:21:28.130" v="26" actId="20577"/>
          <ac:spMkLst>
            <pc:docMk/>
            <pc:sldMk cId="0" sldId="279"/>
            <ac:spMk id="22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72" name="Google Shape;17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34" name="Google Shape;234;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557788"/>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Twelfth Sunday after Pentecost</a:t>
            </a:r>
            <a:endParaRPr/>
          </a:p>
        </p:txBody>
      </p:sp>
      <p:sp>
        <p:nvSpPr>
          <p:cNvPr id="89" name="Google Shape;89;p1"/>
          <p:cNvSpPr txBox="1">
            <a:spLocks noGrp="1"/>
          </p:cNvSpPr>
          <p:nvPr>
            <p:ph type="subTitle" idx="1"/>
          </p:nvPr>
        </p:nvSpPr>
        <p:spPr>
          <a:xfrm>
            <a:off x="2819400" y="2819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rgbClr val="7F7F7F"/>
              </a:buClr>
              <a:buSzPts val="5400"/>
              <a:buNone/>
            </a:pPr>
            <a:r>
              <a:rPr lang="en-US" sz="5400" i="1">
                <a:solidFill>
                  <a:srgbClr val="7F7F7F"/>
                </a:solidFill>
              </a:rPr>
              <a:t>Year B</a:t>
            </a:r>
            <a:endParaRPr/>
          </a:p>
        </p:txBody>
      </p:sp>
      <p:sp>
        <p:nvSpPr>
          <p:cNvPr id="90" name="Google Shape;90;p1"/>
          <p:cNvSpPr/>
          <p:nvPr/>
        </p:nvSpPr>
        <p:spPr>
          <a:xfrm>
            <a:off x="1981200" y="5396806"/>
            <a:ext cx="8305800" cy="1384995"/>
          </a:xfrm>
          <a:prstGeom prst="rect">
            <a:avLst/>
          </a:prstGeom>
          <a:solidFill>
            <a:srgbClr val="394365">
              <a:alpha val="74901"/>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Samuel 18:5-9, 15, 31-33 and Psalm 130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Kings 19:4-8 and Psalm 34:1-8  •  Ephesians 4:25-5:2  John 6:35, 41-51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971800" y="19812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 taste and see that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is good; happy are those who take refuge in him.</a:t>
            </a:r>
            <a:endParaRPr lang="en-US" sz="3600">
              <a:solidFill>
                <a:schemeClr val="lt1"/>
              </a:solidFill>
              <a:latin typeface="Calibri"/>
              <a:ea typeface="Calibri"/>
              <a:cs typeface="Calibri"/>
            </a:endParaRPr>
          </a:p>
        </p:txBody>
      </p:sp>
      <p:sp>
        <p:nvSpPr>
          <p:cNvPr id="144" name="Google Shape;144;p10"/>
          <p:cNvSpPr txBox="1"/>
          <p:nvPr/>
        </p:nvSpPr>
        <p:spPr>
          <a:xfrm>
            <a:off x="57912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34:8</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5486400"/>
            <a:ext cx="1905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Blessing of the Meal</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Robert Harding</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Senegal</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3809999" y="0"/>
            <a:ext cx="6497053"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18288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Put away from you all bitterness and wrath and anger and wrangling and slander, together with all malice.</a:t>
            </a:r>
            <a:endParaRPr sz="3600" dirty="0">
              <a:solidFill>
                <a:schemeClr val="lt1"/>
              </a:solidFill>
              <a:latin typeface="Calibri"/>
              <a:ea typeface="Calibri"/>
              <a:cs typeface="Calibri"/>
              <a:sym typeface="Calibri"/>
            </a:endParaRPr>
          </a:p>
        </p:txBody>
      </p:sp>
      <p:sp>
        <p:nvSpPr>
          <p:cNvPr id="156" name="Google Shape;156;p12"/>
          <p:cNvSpPr txBox="1"/>
          <p:nvPr/>
        </p:nvSpPr>
        <p:spPr>
          <a:xfrm>
            <a:off x="58674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Ephesians 4:31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2286000" y="5751493"/>
            <a:ext cx="16002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Swords into Plowshares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Peter Koenig</a:t>
            </a:r>
            <a:endParaRPr sz="16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4038600" y="0"/>
            <a:ext cx="4343400" cy="68146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672668"/>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Let no evil talk come out of your mouths but only what is good for building up, …so that your words may give grace to those who hear.</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Ephesians 4:29</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5486400" y="6248400"/>
            <a:ext cx="1752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Praise  --  Liz Valente</a:t>
            </a:r>
            <a:endParaRPr sz="1600">
              <a:solidFill>
                <a:srgbClr val="F2F2F2"/>
              </a:solidFill>
              <a:latin typeface="Calibri"/>
              <a:ea typeface="Calibri"/>
              <a:cs typeface="Calibri"/>
              <a:sym typeface="Calibri"/>
            </a:endParaRPr>
          </a:p>
        </p:txBody>
      </p:sp>
      <p:pic>
        <p:nvPicPr>
          <p:cNvPr id="175" name="Google Shape;175;p15"/>
          <p:cNvPicPr preferRelativeResize="0"/>
          <p:nvPr/>
        </p:nvPicPr>
        <p:blipFill rotWithShape="1">
          <a:blip r:embed="rId3">
            <a:alphaModFix/>
          </a:blip>
          <a:srcRect/>
          <a:stretch/>
        </p:blipFill>
        <p:spPr>
          <a:xfrm>
            <a:off x="3886200" y="531083"/>
            <a:ext cx="4800600" cy="542236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743200" y="1981200"/>
            <a:ext cx="7391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Be kind to one another, tenderhearted, forgiving one another, as God in Christ has forgiven you.</a:t>
            </a:r>
            <a:endParaRPr sz="3600" dirty="0">
              <a:solidFill>
                <a:schemeClr val="lt1"/>
              </a:solidFill>
              <a:latin typeface="Calibri"/>
              <a:ea typeface="Calibri"/>
              <a:cs typeface="Calibri"/>
              <a:sym typeface="Calibri"/>
            </a:endParaRPr>
          </a:p>
        </p:txBody>
      </p:sp>
      <p:sp>
        <p:nvSpPr>
          <p:cNvPr id="181" name="Google Shape;181;p16"/>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Ephesians 4:32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600200" y="6139543"/>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Hand of God  --  Church wall sculpture, [Taiwan]</a:t>
            </a:r>
            <a:endParaRPr sz="1600">
              <a:solidFill>
                <a:srgbClr val="F2F2F2"/>
              </a:solidFill>
              <a:latin typeface="Calibri"/>
              <a:ea typeface="Calibri"/>
              <a:cs typeface="Calibri"/>
              <a:sym typeface="Calibri"/>
            </a:endParaRPr>
          </a:p>
        </p:txBody>
      </p:sp>
      <p:pic>
        <p:nvPicPr>
          <p:cNvPr id="187" name="Google Shape;187;p17"/>
          <p:cNvPicPr preferRelativeResize="0"/>
          <p:nvPr/>
        </p:nvPicPr>
        <p:blipFill rotWithShape="1">
          <a:blip r:embed="rId3">
            <a:alphaModFix/>
          </a:blip>
          <a:srcRect/>
          <a:stretch/>
        </p:blipFill>
        <p:spPr>
          <a:xfrm>
            <a:off x="2938616" y="685800"/>
            <a:ext cx="6357784" cy="48503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3505200" y="2362201"/>
            <a:ext cx="5181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said to them, "I am the bread of life."</a:t>
            </a:r>
            <a:endParaRPr sz="3600" dirty="0">
              <a:solidFill>
                <a:schemeClr val="lt1"/>
              </a:solidFill>
              <a:latin typeface="Calibri"/>
              <a:ea typeface="Calibri"/>
              <a:cs typeface="Calibri"/>
              <a:sym typeface="Calibri"/>
            </a:endParaRPr>
          </a:p>
        </p:txBody>
      </p:sp>
      <p:sp>
        <p:nvSpPr>
          <p:cNvPr id="193" name="Google Shape;193;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6:35a</a:t>
            </a:r>
            <a:endParaRPr/>
          </a:p>
        </p:txBody>
      </p:sp>
      <p:sp>
        <p:nvSpPr>
          <p:cNvPr id="194" name="Google Shape;194;p18"/>
          <p:cNvSpPr txBox="1"/>
          <p:nvPr/>
        </p:nvSpPr>
        <p:spPr>
          <a:xfrm>
            <a:off x="11096550" y="-1486825"/>
            <a:ext cx="13716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Celebrating First Communion</a:t>
            </a:r>
            <a:endParaRPr sz="1600">
              <a:solidFill>
                <a:srgbClr val="F2F2F2"/>
              </a:solidFill>
              <a:latin typeface="Calibri"/>
              <a:ea typeface="Calibri"/>
              <a:cs typeface="Calibri"/>
              <a:sym typeface="Calibri"/>
            </a:endParaRPr>
          </a:p>
        </p:txBody>
      </p:sp>
      <p:pic>
        <p:nvPicPr>
          <p:cNvPr id="200" name="Google Shape;200;p19"/>
          <p:cNvPicPr preferRelativeResize="0"/>
          <p:nvPr/>
        </p:nvPicPr>
        <p:blipFill rotWithShape="1">
          <a:blip r:embed="rId3">
            <a:alphaModFix/>
          </a:blip>
          <a:srcRect/>
          <a:stretch/>
        </p:blipFill>
        <p:spPr>
          <a:xfrm>
            <a:off x="2133600" y="581620"/>
            <a:ext cx="7924800" cy="52857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90800" y="19050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"O my son Absalom, my son, my son Absalom! Would I had died instead of you, O Absalom, my son, my son!"</a:t>
            </a:r>
            <a:endParaRPr sz="3600">
              <a:solidFill>
                <a:schemeClr val="lt1"/>
              </a:solidFill>
              <a:latin typeface="Calibri"/>
              <a:ea typeface="Calibri"/>
              <a:cs typeface="Calibri"/>
              <a:sym typeface="Calibri"/>
            </a:endParaRPr>
          </a:p>
        </p:txBody>
      </p:sp>
      <p:sp>
        <p:nvSpPr>
          <p:cNvPr id="96" name="Google Shape;96;p2"/>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Samuel 18:33b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p:nvPr/>
        </p:nvSpPr>
        <p:spPr>
          <a:xfrm>
            <a:off x="2895600" y="2286001"/>
            <a:ext cx="7029450"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"No one can come to me unless drawn by the Father who sent me…" </a:t>
            </a:r>
            <a:endParaRPr sz="3600" dirty="0">
              <a:solidFill>
                <a:schemeClr val="lt1"/>
              </a:solidFill>
              <a:latin typeface="Calibri"/>
              <a:ea typeface="Calibri"/>
              <a:cs typeface="Calibri"/>
              <a:sym typeface="Calibri"/>
            </a:endParaRPr>
          </a:p>
        </p:txBody>
      </p:sp>
      <p:sp>
        <p:nvSpPr>
          <p:cNvPr id="206" name="Google Shape;206;p20"/>
          <p:cNvSpPr txBox="1"/>
          <p:nvPr/>
        </p:nvSpPr>
        <p:spPr>
          <a:xfrm>
            <a:off x="55626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6:44a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txBox="1"/>
          <p:nvPr/>
        </p:nvSpPr>
        <p:spPr>
          <a:xfrm>
            <a:off x="2177144" y="5638800"/>
            <a:ext cx="25146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[Coming to God]</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Cathedral Dome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Dakar, Senegal</a:t>
            </a:r>
            <a:endParaRPr/>
          </a:p>
        </p:txBody>
      </p:sp>
      <p:pic>
        <p:nvPicPr>
          <p:cNvPr id="212" name="Google Shape;212;p21"/>
          <p:cNvPicPr preferRelativeResize="0"/>
          <p:nvPr/>
        </p:nvPicPr>
        <p:blipFill rotWithShape="1">
          <a:blip r:embed="rId3">
            <a:alphaModFix/>
          </a:blip>
          <a:srcRect/>
          <a:stretch/>
        </p:blipFill>
        <p:spPr>
          <a:xfrm>
            <a:off x="4724401" y="0"/>
            <a:ext cx="4569143"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p:nvPr/>
        </p:nvSpPr>
        <p:spPr>
          <a:xfrm>
            <a:off x="3200400" y="2235979"/>
            <a:ext cx="6705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"Very truly, I tell you, whoever believes has eternal life."</a:t>
            </a:r>
            <a:endParaRPr dirty="0">
              <a:solidFill>
                <a:schemeClr val="lt1"/>
              </a:solidFill>
            </a:endParaRPr>
          </a:p>
        </p:txBody>
      </p:sp>
      <p:sp>
        <p:nvSpPr>
          <p:cNvPr id="218" name="Google Shape;218;p22"/>
          <p:cNvSpPr txBox="1"/>
          <p:nvPr/>
        </p:nvSpPr>
        <p:spPr>
          <a:xfrm>
            <a:off x="57912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6:47</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txBox="1"/>
          <p:nvPr/>
        </p:nvSpPr>
        <p:spPr>
          <a:xfrm>
            <a:off x="1734623" y="6302829"/>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Resurrected Christ  --  Church of San Sebastian, Porto Alegre, Brazil </a:t>
            </a:r>
            <a:endParaRPr sz="1600">
              <a:solidFill>
                <a:srgbClr val="F2F2F2"/>
              </a:solidFill>
              <a:latin typeface="Calibri"/>
              <a:ea typeface="Calibri"/>
              <a:cs typeface="Calibri"/>
              <a:sym typeface="Calibri"/>
            </a:endParaRPr>
          </a:p>
        </p:txBody>
      </p:sp>
      <p:pic>
        <p:nvPicPr>
          <p:cNvPr id="224" name="Google Shape;224;p23"/>
          <p:cNvPicPr preferRelativeResize="0"/>
          <p:nvPr/>
        </p:nvPicPr>
        <p:blipFill rotWithShape="1">
          <a:blip r:embed="rId3">
            <a:alphaModFix/>
          </a:blip>
          <a:srcRect/>
          <a:stretch/>
        </p:blipFill>
        <p:spPr>
          <a:xfrm>
            <a:off x="2438400" y="533400"/>
            <a:ext cx="7355446" cy="5334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p:nvPr/>
        </p:nvSpPr>
        <p:spPr>
          <a:xfrm>
            <a:off x="3962400" y="2677885"/>
            <a:ext cx="7315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am the bread of life."</a:t>
            </a:r>
            <a:endParaRPr sz="3600">
              <a:solidFill>
                <a:schemeClr val="lt1"/>
              </a:solidFill>
              <a:latin typeface="Calibri"/>
              <a:ea typeface="Calibri"/>
              <a:cs typeface="Calibri"/>
              <a:sym typeface="Calibri"/>
            </a:endParaRPr>
          </a:p>
        </p:txBody>
      </p:sp>
      <p:sp>
        <p:nvSpPr>
          <p:cNvPr id="230" name="Google Shape;230;p24"/>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6:48</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5"/>
          <p:cNvSpPr txBox="1"/>
          <p:nvPr/>
        </p:nvSpPr>
        <p:spPr>
          <a:xfrm>
            <a:off x="1600200" y="6324600"/>
            <a:ext cx="8991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Artoklasia, Breaking of Bread  --  Annunciation of the Virgin Greek Orthodox Cathedral, Toronto, Canada</a:t>
            </a:r>
            <a:endParaRPr sz="1600">
              <a:solidFill>
                <a:srgbClr val="F2F2F2"/>
              </a:solidFill>
              <a:latin typeface="Calibri"/>
              <a:ea typeface="Calibri"/>
              <a:cs typeface="Calibri"/>
              <a:sym typeface="Calibri"/>
            </a:endParaRPr>
          </a:p>
        </p:txBody>
      </p:sp>
      <p:pic>
        <p:nvPicPr>
          <p:cNvPr id="237" name="Google Shape;237;p25"/>
          <p:cNvPicPr preferRelativeResize="0"/>
          <p:nvPr/>
        </p:nvPicPr>
        <p:blipFill rotWithShape="1">
          <a:blip r:embed="rId3">
            <a:alphaModFix/>
          </a:blip>
          <a:srcRect/>
          <a:stretch/>
        </p:blipFill>
        <p:spPr>
          <a:xfrm>
            <a:off x="1524000" y="1"/>
            <a:ext cx="9144000" cy="619831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3" name="Google Shape;243;p26"/>
          <p:cNvSpPr txBox="1">
            <a:spLocks noGrp="1"/>
          </p:cNvSpPr>
          <p:nvPr>
            <p:ph type="body" idx="1"/>
          </p:nvPr>
        </p:nvSpPr>
        <p:spPr>
          <a:xfrm>
            <a:off x="1676400" y="609600"/>
            <a:ext cx="8839200" cy="6248400"/>
          </a:xfrm>
          <a:prstGeom prst="rect">
            <a:avLst/>
          </a:prstGeom>
          <a:noFill/>
          <a:ln>
            <a:noFill/>
          </a:ln>
        </p:spPr>
        <p:txBody>
          <a:bodyPr spcFirstLastPara="1" wrap="square" lIns="91425" tIns="45700" rIns="91425" bIns="45700" anchor="t" anchorCtr="0">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sz="1400" dirty="0">
              <a:solidFill>
                <a:srgbClr val="000000"/>
              </a:solidFill>
            </a:endParaRPr>
          </a:p>
          <a:p>
            <a:pPr marL="342900" lvl="0" indent="-342900" algn="l">
              <a:spcBef>
                <a:spcPts val="280"/>
              </a:spcBef>
              <a:spcAft>
                <a:spcPts val="0"/>
              </a:spcAft>
              <a:buSzPts val="1400"/>
              <a:buNone/>
            </a:pPr>
            <a:endParaRPr lang="en-US" sz="1400"/>
          </a:p>
          <a:p>
            <a:pPr marL="342900" lvl="0" indent="-342900" algn="l" rtl="0">
              <a:spcBef>
                <a:spcPts val="280"/>
              </a:spcBef>
              <a:spcAft>
                <a:spcPts val="0"/>
              </a:spcAft>
              <a:buClr>
                <a:schemeClr val="lt1"/>
              </a:buClr>
              <a:buSzPts val="1400"/>
              <a:buNone/>
            </a:pPr>
            <a:r>
              <a:rPr lang="en-US" sz="1400" dirty="0"/>
              <a:t>https://commons.wikimedia.org/wiki/File:Leaf_from_the_Morgan_Picture_Bible_-_Google_Art_Project.jpg</a:t>
            </a:r>
            <a:endParaRPr dirty="0"/>
          </a:p>
          <a:p>
            <a:pPr marL="342900" lvl="0" indent="-342900" algn="l" rtl="0">
              <a:spcBef>
                <a:spcPts val="280"/>
              </a:spcBef>
              <a:spcAft>
                <a:spcPts val="0"/>
              </a:spcAft>
              <a:buClr>
                <a:schemeClr val="lt1"/>
              </a:buClr>
              <a:buSzPts val="1400"/>
              <a:buNone/>
            </a:pPr>
            <a:r>
              <a:rPr lang="en-US" sz="1400" dirty="0"/>
              <a:t>https://commons.wikimedia.org/wiki/File:Michelangelo%27s_Piet%C3%A0_Saint_Peter%27s_Basilica_Vatican_City.jpg - </a:t>
            </a:r>
            <a:r>
              <a:rPr lang="en-US" sz="1400" dirty="0" err="1"/>
              <a:t>Jebulon</a:t>
            </a:r>
            <a:endParaRPr sz="1400" dirty="0" err="1"/>
          </a:p>
          <a:p>
            <a:pPr marL="342900" lvl="0" indent="-342900" algn="l" rtl="0">
              <a:spcBef>
                <a:spcPts val="280"/>
              </a:spcBef>
              <a:spcAft>
                <a:spcPts val="0"/>
              </a:spcAft>
              <a:buClr>
                <a:schemeClr val="lt1"/>
              </a:buClr>
              <a:buSzPts val="1400"/>
              <a:buNone/>
            </a:pPr>
            <a:r>
              <a:rPr lang="en-US" sz="1400" dirty="0"/>
              <a:t>https://commons.wikimedia.org/wiki/File:Smithsonian-Saint-Gaudens-Adams_Memorial-2264.jpg</a:t>
            </a:r>
            <a:endParaRPr dirty="0"/>
          </a:p>
          <a:p>
            <a:pPr marL="342900" lvl="0" indent="-342900" algn="l" rtl="0">
              <a:spcBef>
                <a:spcPts val="280"/>
              </a:spcBef>
              <a:spcAft>
                <a:spcPts val="0"/>
              </a:spcAft>
              <a:buClr>
                <a:schemeClr val="lt1"/>
              </a:buClr>
              <a:buSzPts val="1400"/>
              <a:buNone/>
            </a:pPr>
            <a:r>
              <a:rPr lang="en-US" sz="1400" dirty="0"/>
              <a:t>https://www.flickr.com/photos/americanartmuseum/3662422645/</a:t>
            </a:r>
            <a:endParaRPr dirty="0"/>
          </a:p>
          <a:p>
            <a:pPr marL="342900" lvl="0" indent="-342900" algn="l" rtl="0">
              <a:spcBef>
                <a:spcPts val="280"/>
              </a:spcBef>
              <a:spcAft>
                <a:spcPts val="0"/>
              </a:spcAft>
              <a:buClr>
                <a:schemeClr val="lt1"/>
              </a:buClr>
              <a:buSzPts val="1400"/>
              <a:buNone/>
            </a:pPr>
            <a:r>
              <a:rPr lang="en-US" sz="1400" dirty="0"/>
              <a:t>https://commons.wikimedia.org/wiki/File:Ferdinand_Bol_-_Elijah_Fed_by_an_Angel_-_WGA2360.jpg</a:t>
            </a:r>
            <a:endParaRPr dirty="0"/>
          </a:p>
          <a:p>
            <a:pPr marL="342900" lvl="0" indent="-342900" algn="l" rtl="0">
              <a:spcBef>
                <a:spcPts val="280"/>
              </a:spcBef>
              <a:spcAft>
                <a:spcPts val="0"/>
              </a:spcAft>
              <a:buClr>
                <a:schemeClr val="lt1"/>
              </a:buClr>
              <a:buSzPts val="1400"/>
              <a:buNone/>
            </a:pPr>
            <a:r>
              <a:rPr lang="en-US" sz="1400" dirty="0"/>
              <a:t>https://commons.wikimedia.org/wiki/File:Dieric_Bouts_-_Prophet_Elijah_in_the_Desert_-_WGA03015.jpg</a:t>
            </a:r>
            <a:endParaRPr dirty="0"/>
          </a:p>
          <a:p>
            <a:pPr marL="342900" lvl="0" indent="-342900" algn="l" rtl="0">
              <a:spcBef>
                <a:spcPts val="280"/>
              </a:spcBef>
              <a:spcAft>
                <a:spcPts val="0"/>
              </a:spcAft>
              <a:buClr>
                <a:schemeClr val="lt1"/>
              </a:buClr>
              <a:buSzPts val="1400"/>
              <a:buNone/>
            </a:pPr>
            <a:r>
              <a:rPr lang="en-US" sz="1400" dirty="0"/>
              <a:t>www.robertharding.com</a:t>
            </a:r>
            <a:endParaRPr dirty="0"/>
          </a:p>
          <a:p>
            <a:pPr marL="342900" lvl="0" indent="-342900" algn="l" rtl="0">
              <a:spcBef>
                <a:spcPts val="280"/>
              </a:spcBef>
              <a:spcAft>
                <a:spcPts val="0"/>
              </a:spcAft>
              <a:buClr>
                <a:schemeClr val="lt1"/>
              </a:buClr>
              <a:buSzPts val="1400"/>
              <a:buNone/>
            </a:pPr>
            <a:r>
              <a:rPr lang="en-US" sz="1400" dirty="0"/>
              <a:t>Peter Winfried (Canisius) Koenig, https://www.pwkoenig.co.uk/</a:t>
            </a:r>
            <a:endParaRPr sz="1400" dirty="0"/>
          </a:p>
          <a:p>
            <a:pPr marL="342900" lvl="0" indent="-342900" algn="l" rtl="0">
              <a:spcBef>
                <a:spcPts val="280"/>
              </a:spcBef>
              <a:spcAft>
                <a:spcPts val="0"/>
              </a:spcAft>
              <a:buClr>
                <a:schemeClr val="lt1"/>
              </a:buClr>
              <a:buSzPts val="1400"/>
              <a:buNone/>
            </a:pPr>
            <a:r>
              <a:rPr lang="en-US" sz="1400" dirty="0"/>
              <a:t>Liz Valente, https://www.instagram.com/donalizvalente/</a:t>
            </a:r>
            <a:endParaRPr sz="1400" dirty="0"/>
          </a:p>
          <a:p>
            <a:pPr marL="342900" lvl="0" indent="-342900" algn="l" rtl="0">
              <a:spcBef>
                <a:spcPts val="280"/>
              </a:spcBef>
              <a:spcAft>
                <a:spcPts val="0"/>
              </a:spcAft>
              <a:buClr>
                <a:schemeClr val="lt1"/>
              </a:buClr>
              <a:buSzPts val="1400"/>
              <a:buNone/>
            </a:pPr>
            <a:r>
              <a:rPr lang="en-US" sz="1400" dirty="0"/>
              <a:t>https://www.flickr.com/photos/benny_lin/266525995/</a:t>
            </a:r>
            <a:endParaRPr dirty="0"/>
          </a:p>
          <a:p>
            <a:pPr marL="342900" lvl="0" indent="-342900" algn="l" rtl="0">
              <a:spcBef>
                <a:spcPts val="280"/>
              </a:spcBef>
              <a:spcAft>
                <a:spcPts val="0"/>
              </a:spcAft>
              <a:buClr>
                <a:schemeClr val="lt1"/>
              </a:buClr>
              <a:buSzPts val="1400"/>
              <a:buNone/>
            </a:pPr>
            <a:r>
              <a:rPr lang="en-US" sz="1400" dirty="0"/>
              <a:t>https://commons.wikimedia.org/wiki/File:Celebrating_the_First_Communion_-_Celebrando_la_Primera_Comuni%C3%B3n.JPG - Ricardoricardo618</a:t>
            </a:r>
            <a:endParaRPr dirty="0"/>
          </a:p>
          <a:p>
            <a:pPr marL="342900" lvl="0" indent="-342900" algn="l" rtl="0">
              <a:spcBef>
                <a:spcPts val="280"/>
              </a:spcBef>
              <a:spcAft>
                <a:spcPts val="0"/>
              </a:spcAft>
              <a:buClr>
                <a:schemeClr val="lt1"/>
              </a:buClr>
              <a:buSzPts val="1400"/>
              <a:buNone/>
            </a:pPr>
            <a:r>
              <a:rPr lang="en-US" sz="1400" dirty="0"/>
              <a:t>https://www.flickr.com/photos/carsten_tb/22260925034/ - Carsten ten Brink</a:t>
            </a:r>
            <a:endParaRPr dirty="0"/>
          </a:p>
          <a:p>
            <a:pPr marL="342900" lvl="0" indent="-342900" algn="l" rtl="0">
              <a:spcBef>
                <a:spcPts val="280"/>
              </a:spcBef>
              <a:spcAft>
                <a:spcPts val="0"/>
              </a:spcAft>
              <a:buClr>
                <a:schemeClr val="lt1"/>
              </a:buClr>
              <a:buSzPts val="1400"/>
              <a:buNone/>
            </a:pPr>
            <a:r>
              <a:rPr lang="en-US" sz="1400" dirty="0"/>
              <a:t>https://commons.wikimedia.org/wiki/File:0000_Mosaics_of_Resurrection_of_Christ.JPG -  Eugenio Hansen, OFS</a:t>
            </a:r>
            <a:endParaRPr dirty="0"/>
          </a:p>
          <a:p>
            <a:pPr marL="342900" lvl="0" indent="-342900" algn="l" rtl="0">
              <a:spcBef>
                <a:spcPts val="280"/>
              </a:spcBef>
              <a:spcAft>
                <a:spcPts val="0"/>
              </a:spcAft>
              <a:buClr>
                <a:schemeClr val="lt1"/>
              </a:buClr>
              <a:buSzPts val="1400"/>
              <a:buNone/>
            </a:pPr>
            <a:r>
              <a:rPr lang="en-US" sz="1400" dirty="0"/>
              <a:t>http://commons.wikimedia.org/wiki/File:2013-08-14--Artoklasia_during_Feast_of_the_Dormition_of_the_Virgin_Mary.JPG</a:t>
            </a:r>
            <a:endParaRPr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sz="1200" dirty="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590800" y="4876562"/>
            <a:ext cx="16764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Death of Absalom,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King David Grieves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Morgan Picture Bible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Getty Center</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Los Angeles, CA</a:t>
            </a:r>
            <a:endParaRPr/>
          </a:p>
        </p:txBody>
      </p:sp>
      <p:pic>
        <p:nvPicPr>
          <p:cNvPr id="102" name="Google Shape;102;p3"/>
          <p:cNvPicPr preferRelativeResize="0"/>
          <p:nvPr/>
        </p:nvPicPr>
        <p:blipFill rotWithShape="1">
          <a:blip r:embed="rId3">
            <a:alphaModFix/>
          </a:blip>
          <a:srcRect/>
          <a:stretch/>
        </p:blipFill>
        <p:spPr>
          <a:xfrm>
            <a:off x="4495800" y="0"/>
            <a:ext cx="4544022"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4"/>
          <p:cNvPicPr preferRelativeResize="0"/>
          <p:nvPr/>
        </p:nvPicPr>
        <p:blipFill rotWithShape="1">
          <a:blip r:embed="rId3">
            <a:alphaModFix/>
          </a:blip>
          <a:srcRect/>
          <a:stretch/>
        </p:blipFill>
        <p:spPr>
          <a:xfrm>
            <a:off x="2895599" y="0"/>
            <a:ext cx="6477001" cy="6390641"/>
          </a:xfrm>
          <a:prstGeom prst="rect">
            <a:avLst/>
          </a:prstGeom>
          <a:noFill/>
          <a:ln>
            <a:noFill/>
          </a:ln>
        </p:spPr>
      </p:pic>
      <p:sp>
        <p:nvSpPr>
          <p:cNvPr id="108" name="Google Shape;108;p4"/>
          <p:cNvSpPr txBox="1"/>
          <p:nvPr/>
        </p:nvSpPr>
        <p:spPr>
          <a:xfrm>
            <a:off x="3962400" y="6474023"/>
            <a:ext cx="6172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Pieta  --  Michelangelo, St. Peter's Basilica, Vatican City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p:nvPr/>
        </p:nvSpPr>
        <p:spPr>
          <a:xfrm>
            <a:off x="3352800" y="2057401"/>
            <a:ext cx="6096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Out of the depths I cry to you, O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Lord, hear my voice!</a:t>
            </a:r>
            <a:endParaRPr sz="3600" dirty="0">
              <a:solidFill>
                <a:schemeClr val="lt1"/>
              </a:solidFill>
              <a:latin typeface="Calibri"/>
              <a:ea typeface="Calibri"/>
              <a:cs typeface="Calibri"/>
              <a:sym typeface="Calibri"/>
            </a:endParaRPr>
          </a:p>
        </p:txBody>
      </p:sp>
      <p:sp>
        <p:nvSpPr>
          <p:cNvPr id="114" name="Google Shape;114;p5"/>
          <p:cNvSpPr txBox="1"/>
          <p:nvPr/>
        </p:nvSpPr>
        <p:spPr>
          <a:xfrm>
            <a:off x="57150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130:1-2a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1752600" y="63246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Adams Memorial  --  Augustus Saint-Gaudens, Smithsonian Museum of American Art, Washington, DC</a:t>
            </a:r>
            <a:endParaRPr/>
          </a:p>
        </p:txBody>
      </p:sp>
      <p:pic>
        <p:nvPicPr>
          <p:cNvPr id="120" name="Google Shape;120;p6" descr="https://upload.wikimedia.org/wikipedia/commons/thumb/7/7c/Smithsonian-Saint-Gaudens-Adams_Memorial-2264.jpg/1280px-Smithsonian-Saint-Gaudens-Adams_Memorial-2264.jpg"/>
          <p:cNvPicPr preferRelativeResize="0"/>
          <p:nvPr/>
        </p:nvPicPr>
        <p:blipFill rotWithShape="1">
          <a:blip r:embed="rId3">
            <a:alphaModFix/>
          </a:blip>
          <a:srcRect/>
          <a:stretch/>
        </p:blipFill>
        <p:spPr>
          <a:xfrm>
            <a:off x="2209800" y="381001"/>
            <a:ext cx="7772400" cy="5791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2933700" y="1497000"/>
            <a:ext cx="6324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Suddenly an angel touched him and said to him, "Get up and eat." He looked, and there at his head was a cake baked on hot stones and a jar of water.</a:t>
            </a:r>
            <a:endParaRPr sz="3600" dirty="0">
              <a:solidFill>
                <a:schemeClr val="lt1"/>
              </a:solidFill>
              <a:latin typeface="Calibri"/>
              <a:ea typeface="Calibri"/>
              <a:cs typeface="Calibri"/>
              <a:sym typeface="Calibri"/>
            </a:endParaRPr>
          </a:p>
        </p:txBody>
      </p:sp>
      <p:sp>
        <p:nvSpPr>
          <p:cNvPr id="126" name="Google Shape;126;p7"/>
          <p:cNvSpPr txBox="1"/>
          <p:nvPr/>
        </p:nvSpPr>
        <p:spPr>
          <a:xfrm>
            <a:off x="56388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19:5b-6a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600200" y="5638800"/>
            <a:ext cx="12954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rgbClr val="F2F2F2"/>
                </a:solidFill>
                <a:latin typeface="Calibri"/>
                <a:ea typeface="Calibri"/>
                <a:cs typeface="Calibri"/>
                <a:sym typeface="Calibri"/>
              </a:rPr>
              <a:t>Elijah and the Angel</a:t>
            </a:r>
            <a:endParaRPr dirty="0"/>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algn="ctr"/>
            <a:r>
              <a:rPr lang="en-US" dirty="0">
                <a:solidFill>
                  <a:srgbClr val="F2F2F2"/>
                </a:solidFill>
                <a:latin typeface="Calibri"/>
                <a:ea typeface="Calibri"/>
                <a:cs typeface="Calibri"/>
                <a:sym typeface="Calibri"/>
              </a:rPr>
              <a:t> </a:t>
            </a:r>
            <a:r>
              <a:rPr lang="en-US" sz="1400" dirty="0">
                <a:solidFill>
                  <a:srgbClr val="F2F2F2"/>
                </a:solidFill>
                <a:latin typeface="Calibri"/>
                <a:ea typeface="Calibri"/>
                <a:cs typeface="Calibri"/>
                <a:sym typeface="Calibri"/>
              </a:rPr>
              <a:t>Ferdinand </a:t>
            </a:r>
            <a:r>
              <a:rPr lang="en-US" dirty="0">
                <a:solidFill>
                  <a:srgbClr val="F2F2F2"/>
                </a:solidFill>
                <a:latin typeface="Calibri"/>
                <a:ea typeface="Calibri"/>
                <a:cs typeface="Calibri"/>
                <a:sym typeface="Calibri"/>
              </a:rPr>
              <a:t>Bol</a:t>
            </a:r>
            <a:endParaRPr dirty="0"/>
          </a:p>
        </p:txBody>
      </p:sp>
      <p:pic>
        <p:nvPicPr>
          <p:cNvPr id="132" name="Google Shape;132;p8"/>
          <p:cNvPicPr preferRelativeResize="0"/>
          <p:nvPr/>
        </p:nvPicPr>
        <p:blipFill rotWithShape="1">
          <a:blip r:embed="rId3">
            <a:alphaModFix/>
          </a:blip>
          <a:srcRect/>
          <a:stretch/>
        </p:blipFill>
        <p:spPr>
          <a:xfrm>
            <a:off x="2971800" y="0"/>
            <a:ext cx="7848600" cy="682487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600200" y="5486400"/>
            <a:ext cx="2209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Elijah and the Angel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Dieric Bouts</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St. Peter's Church</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Leuven, Belgium</a:t>
            </a:r>
            <a:endParaRPr/>
          </a:p>
        </p:txBody>
      </p:sp>
      <p:pic>
        <p:nvPicPr>
          <p:cNvPr id="138" name="Google Shape;138;p9"/>
          <p:cNvPicPr preferRelativeResize="0"/>
          <p:nvPr/>
        </p:nvPicPr>
        <p:blipFill rotWithShape="1">
          <a:blip r:embed="rId3">
            <a:alphaModFix/>
          </a:blip>
          <a:srcRect/>
          <a:stretch/>
        </p:blipFill>
        <p:spPr>
          <a:xfrm>
            <a:off x="3886200" y="53170"/>
            <a:ext cx="5410200" cy="680483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Twelfth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Twelfth Sunday after Pentecost</dc:title>
  <dc:creator>Anne</dc:creator>
  <cp:revision>26</cp:revision>
  <dcterms:created xsi:type="dcterms:W3CDTF">2016-08-31T16:46:43Z</dcterms:created>
  <dcterms:modified xsi:type="dcterms:W3CDTF">2025-10-29T15:21:31Z</dcterms:modified>
</cp:coreProperties>
</file>