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iG1THooaNH9LDFiFNsLTKH8sZf4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A774A5-57A2-4518-8550-028BD9C52C0A}" v="145" dt="2025-10-24T23:59:19.1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67A774A5-57A2-4518-8550-028BD9C52C0A}"/>
    <pc:docChg chg="modSld">
      <pc:chgData name="Allison Blackwell" userId="7Y4zoj1sqs5H+IG1uY71RyUTFRj8vI3Lj7CrwoODLF4=" providerId="None" clId="Web-{67A774A5-57A2-4518-8550-028BD9C52C0A}" dt="2025-10-24T23:59:19.199" v="66" actId="20577"/>
      <pc:docMkLst>
        <pc:docMk/>
      </pc:docMkLst>
      <pc:sldChg chg="modSp">
        <pc:chgData name="Allison Blackwell" userId="7Y4zoj1sqs5H+IG1uY71RyUTFRj8vI3Lj7CrwoODLF4=" providerId="None" clId="Web-{67A774A5-57A2-4518-8550-028BD9C52C0A}" dt="2025-10-24T23:51:39.295" v="16" actId="20577"/>
        <pc:sldMkLst>
          <pc:docMk/>
          <pc:sldMk cId="0" sldId="257"/>
        </pc:sldMkLst>
        <pc:spChg chg="mod">
          <ac:chgData name="Allison Blackwell" userId="7Y4zoj1sqs5H+IG1uY71RyUTFRj8vI3Lj7CrwoODLF4=" providerId="None" clId="Web-{67A774A5-57A2-4518-8550-028BD9C52C0A}" dt="2025-10-24T23:51:39.295" v="16" actId="20577"/>
          <ac:spMkLst>
            <pc:docMk/>
            <pc:sldMk cId="0" sldId="257"/>
            <ac:spMk id="96" creationId="{00000000-0000-0000-0000-000000000000}"/>
          </ac:spMkLst>
        </pc:spChg>
      </pc:sldChg>
      <pc:sldChg chg="modSp">
        <pc:chgData name="Allison Blackwell" userId="7Y4zoj1sqs5H+IG1uY71RyUTFRj8vI3Lj7CrwoODLF4=" providerId="None" clId="Web-{67A774A5-57A2-4518-8550-028BD9C52C0A}" dt="2025-10-24T23:52:25.751" v="22" actId="20577"/>
        <pc:sldMkLst>
          <pc:docMk/>
          <pc:sldMk cId="0" sldId="259"/>
        </pc:sldMkLst>
        <pc:spChg chg="mod">
          <ac:chgData name="Allison Blackwell" userId="7Y4zoj1sqs5H+IG1uY71RyUTFRj8vI3Lj7CrwoODLF4=" providerId="None" clId="Web-{67A774A5-57A2-4518-8550-028BD9C52C0A}" dt="2025-10-24T23:52:25.751" v="22" actId="20577"/>
          <ac:spMkLst>
            <pc:docMk/>
            <pc:sldMk cId="0" sldId="259"/>
            <ac:spMk id="109" creationId="{00000000-0000-0000-0000-000000000000}"/>
          </ac:spMkLst>
        </pc:spChg>
      </pc:sldChg>
      <pc:sldChg chg="modSp">
        <pc:chgData name="Allison Blackwell" userId="7Y4zoj1sqs5H+IG1uY71RyUTFRj8vI3Lj7CrwoODLF4=" providerId="None" clId="Web-{67A774A5-57A2-4518-8550-028BD9C52C0A}" dt="2025-10-24T23:53:07.393" v="29" actId="20577"/>
        <pc:sldMkLst>
          <pc:docMk/>
          <pc:sldMk cId="0" sldId="261"/>
        </pc:sldMkLst>
        <pc:spChg chg="mod">
          <ac:chgData name="Allison Blackwell" userId="7Y4zoj1sqs5H+IG1uY71RyUTFRj8vI3Lj7CrwoODLF4=" providerId="None" clId="Web-{67A774A5-57A2-4518-8550-028BD9C52C0A}" dt="2025-10-24T23:53:04.112" v="28" actId="20577"/>
          <ac:spMkLst>
            <pc:docMk/>
            <pc:sldMk cId="0" sldId="261"/>
            <ac:spMk id="121" creationId="{00000000-0000-0000-0000-000000000000}"/>
          </ac:spMkLst>
        </pc:spChg>
        <pc:spChg chg="mod">
          <ac:chgData name="Allison Blackwell" userId="7Y4zoj1sqs5H+IG1uY71RyUTFRj8vI3Lj7CrwoODLF4=" providerId="None" clId="Web-{67A774A5-57A2-4518-8550-028BD9C52C0A}" dt="2025-10-24T23:53:07.393" v="29" actId="20577"/>
          <ac:spMkLst>
            <pc:docMk/>
            <pc:sldMk cId="0" sldId="261"/>
            <ac:spMk id="122" creationId="{00000000-0000-0000-0000-000000000000}"/>
          </ac:spMkLst>
        </pc:spChg>
      </pc:sldChg>
      <pc:sldChg chg="modSp">
        <pc:chgData name="Allison Blackwell" userId="7Y4zoj1sqs5H+IG1uY71RyUTFRj8vI3Lj7CrwoODLF4=" providerId="None" clId="Web-{67A774A5-57A2-4518-8550-028BD9C52C0A}" dt="2025-10-24T23:54:23.442" v="41" actId="20577"/>
        <pc:sldMkLst>
          <pc:docMk/>
          <pc:sldMk cId="0" sldId="263"/>
        </pc:sldMkLst>
        <pc:spChg chg="mod">
          <ac:chgData name="Allison Blackwell" userId="7Y4zoj1sqs5H+IG1uY71RyUTFRj8vI3Lj7CrwoODLF4=" providerId="None" clId="Web-{67A774A5-57A2-4518-8550-028BD9C52C0A}" dt="2025-10-24T23:54:16.489" v="40" actId="20577"/>
          <ac:spMkLst>
            <pc:docMk/>
            <pc:sldMk cId="0" sldId="263"/>
            <ac:spMk id="133" creationId="{00000000-0000-0000-0000-000000000000}"/>
          </ac:spMkLst>
        </pc:spChg>
        <pc:spChg chg="mod">
          <ac:chgData name="Allison Blackwell" userId="7Y4zoj1sqs5H+IG1uY71RyUTFRj8vI3Lj7CrwoODLF4=" providerId="None" clId="Web-{67A774A5-57A2-4518-8550-028BD9C52C0A}" dt="2025-10-24T23:54:23.442" v="41" actId="20577"/>
          <ac:spMkLst>
            <pc:docMk/>
            <pc:sldMk cId="0" sldId="263"/>
            <ac:spMk id="134" creationId="{00000000-0000-0000-0000-000000000000}"/>
          </ac:spMkLst>
        </pc:spChg>
      </pc:sldChg>
      <pc:sldChg chg="modSp">
        <pc:chgData name="Allison Blackwell" userId="7Y4zoj1sqs5H+IG1uY71RyUTFRj8vI3Lj7CrwoODLF4=" providerId="None" clId="Web-{67A774A5-57A2-4518-8550-028BD9C52C0A}" dt="2025-10-24T23:56:13.227" v="47" actId="20577"/>
        <pc:sldMkLst>
          <pc:docMk/>
          <pc:sldMk cId="0" sldId="265"/>
        </pc:sldMkLst>
        <pc:spChg chg="mod">
          <ac:chgData name="Allison Blackwell" userId="7Y4zoj1sqs5H+IG1uY71RyUTFRj8vI3Lj7CrwoODLF4=" providerId="None" clId="Web-{67A774A5-57A2-4518-8550-028BD9C52C0A}" dt="2025-10-24T23:56:13.227" v="47" actId="20577"/>
          <ac:spMkLst>
            <pc:docMk/>
            <pc:sldMk cId="0" sldId="265"/>
            <ac:spMk id="145" creationId="{00000000-0000-0000-0000-000000000000}"/>
          </ac:spMkLst>
        </pc:spChg>
      </pc:sldChg>
      <pc:sldChg chg="modSp">
        <pc:chgData name="Allison Blackwell" userId="7Y4zoj1sqs5H+IG1uY71RyUTFRj8vI3Lj7CrwoODLF4=" providerId="None" clId="Web-{67A774A5-57A2-4518-8550-028BD9C52C0A}" dt="2025-10-24T23:57:56.338" v="57" actId="20577"/>
        <pc:sldMkLst>
          <pc:docMk/>
          <pc:sldMk cId="0" sldId="267"/>
        </pc:sldMkLst>
        <pc:spChg chg="mod">
          <ac:chgData name="Allison Blackwell" userId="7Y4zoj1sqs5H+IG1uY71RyUTFRj8vI3Lj7CrwoODLF4=" providerId="None" clId="Web-{67A774A5-57A2-4518-8550-028BD9C52C0A}" dt="2025-10-24T23:57:53.994" v="56" actId="20577"/>
          <ac:spMkLst>
            <pc:docMk/>
            <pc:sldMk cId="0" sldId="267"/>
            <ac:spMk id="157" creationId="{00000000-0000-0000-0000-000000000000}"/>
          </ac:spMkLst>
        </pc:spChg>
        <pc:spChg chg="mod">
          <ac:chgData name="Allison Blackwell" userId="7Y4zoj1sqs5H+IG1uY71RyUTFRj8vI3Lj7CrwoODLF4=" providerId="None" clId="Web-{67A774A5-57A2-4518-8550-028BD9C52C0A}" dt="2025-10-24T23:57:56.338" v="57" actId="20577"/>
          <ac:spMkLst>
            <pc:docMk/>
            <pc:sldMk cId="0" sldId="267"/>
            <ac:spMk id="158" creationId="{00000000-0000-0000-0000-000000000000}"/>
          </ac:spMkLst>
        </pc:spChg>
      </pc:sldChg>
      <pc:sldChg chg="modSp">
        <pc:chgData name="Allison Blackwell" userId="7Y4zoj1sqs5H+IG1uY71RyUTFRj8vI3Lj7CrwoODLF4=" providerId="None" clId="Web-{67A774A5-57A2-4518-8550-028BD9C52C0A}" dt="2025-10-24T23:58:28.979" v="60" actId="20577"/>
        <pc:sldMkLst>
          <pc:docMk/>
          <pc:sldMk cId="0" sldId="269"/>
        </pc:sldMkLst>
        <pc:spChg chg="mod">
          <ac:chgData name="Allison Blackwell" userId="7Y4zoj1sqs5H+IG1uY71RyUTFRj8vI3Lj7CrwoODLF4=" providerId="None" clId="Web-{67A774A5-57A2-4518-8550-028BD9C52C0A}" dt="2025-10-24T23:58:28.979" v="60" actId="20577"/>
          <ac:spMkLst>
            <pc:docMk/>
            <pc:sldMk cId="0" sldId="269"/>
            <ac:spMk id="169" creationId="{00000000-0000-0000-0000-000000000000}"/>
          </ac:spMkLst>
        </pc:spChg>
      </pc:sldChg>
      <pc:sldChg chg="modSp">
        <pc:chgData name="Allison Blackwell" userId="7Y4zoj1sqs5H+IG1uY71RyUTFRj8vI3Lj7CrwoODLF4=" providerId="None" clId="Web-{67A774A5-57A2-4518-8550-028BD9C52C0A}" dt="2025-10-24T23:58:57.370" v="63" actId="20577"/>
        <pc:sldMkLst>
          <pc:docMk/>
          <pc:sldMk cId="0" sldId="271"/>
        </pc:sldMkLst>
        <pc:spChg chg="mod">
          <ac:chgData name="Allison Blackwell" userId="7Y4zoj1sqs5H+IG1uY71RyUTFRj8vI3Lj7CrwoODLF4=" providerId="None" clId="Web-{67A774A5-57A2-4518-8550-028BD9C52C0A}" dt="2025-10-24T23:58:57.370" v="63" actId="20577"/>
          <ac:spMkLst>
            <pc:docMk/>
            <pc:sldMk cId="0" sldId="271"/>
            <ac:spMk id="181" creationId="{00000000-0000-0000-0000-000000000000}"/>
          </ac:spMkLst>
        </pc:spChg>
      </pc:sldChg>
      <pc:sldChg chg="modSp">
        <pc:chgData name="Allison Blackwell" userId="7Y4zoj1sqs5H+IG1uY71RyUTFRj8vI3Lj7CrwoODLF4=" providerId="None" clId="Web-{67A774A5-57A2-4518-8550-028BD9C52C0A}" dt="2025-10-24T23:59:15.136" v="65" actId="20577"/>
        <pc:sldMkLst>
          <pc:docMk/>
          <pc:sldMk cId="0" sldId="273"/>
        </pc:sldMkLst>
        <pc:spChg chg="mod">
          <ac:chgData name="Allison Blackwell" userId="7Y4zoj1sqs5H+IG1uY71RyUTFRj8vI3Lj7CrwoODLF4=" providerId="None" clId="Web-{67A774A5-57A2-4518-8550-028BD9C52C0A}" dt="2025-10-24T23:59:15.136" v="65" actId="20577"/>
          <ac:spMkLst>
            <pc:docMk/>
            <pc:sldMk cId="0" sldId="273"/>
            <ac:spMk id="193" creationId="{00000000-0000-0000-0000-000000000000}"/>
          </ac:spMkLst>
        </pc:spChg>
      </pc:sldChg>
      <pc:sldChg chg="modSp">
        <pc:chgData name="Allison Blackwell" userId="7Y4zoj1sqs5H+IG1uY71RyUTFRj8vI3Lj7CrwoODLF4=" providerId="None" clId="Web-{67A774A5-57A2-4518-8550-028BD9C52C0A}" dt="2025-10-24T23:59:19.199" v="66" actId="20577"/>
        <pc:sldMkLst>
          <pc:docMk/>
          <pc:sldMk cId="0" sldId="276"/>
        </pc:sldMkLst>
        <pc:spChg chg="mod">
          <ac:chgData name="Allison Blackwell" userId="7Y4zoj1sqs5H+IG1uY71RyUTFRj8vI3Lj7CrwoODLF4=" providerId="None" clId="Web-{67A774A5-57A2-4518-8550-028BD9C52C0A}" dt="2025-10-24T23:59:19.199" v="66" actId="20577"/>
          <ac:spMkLst>
            <pc:docMk/>
            <pc:sldMk cId="0" sldId="276"/>
            <ac:spMk id="21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01" name="Google Shape;101;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5"/>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5"/>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4"/>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5"/>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5"/>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8"/>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8"/>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9"/>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9"/>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0"/>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0"/>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0"/>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0"/>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2"/>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2"/>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2"/>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3"/>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3"/>
          <p:cNvSpPr>
            <a:spLocks noGrp="1"/>
          </p:cNvSpPr>
          <p:nvPr>
            <p:ph type="pic" idx="2"/>
          </p:nvPr>
        </p:nvSpPr>
        <p:spPr>
          <a:xfrm>
            <a:off x="2389717" y="612775"/>
            <a:ext cx="7315200" cy="4114800"/>
          </a:xfrm>
          <a:prstGeom prst="rect">
            <a:avLst/>
          </a:prstGeom>
          <a:noFill/>
          <a:ln>
            <a:noFill/>
          </a:ln>
        </p:spPr>
      </p:sp>
      <p:sp>
        <p:nvSpPr>
          <p:cNvPr id="68" name="Google Shape;68;p33"/>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Eleventh Sunday after Pentecost</a:t>
            </a:r>
            <a:endParaRPr/>
          </a:p>
        </p:txBody>
      </p:sp>
      <p:sp>
        <p:nvSpPr>
          <p:cNvPr id="90" name="Google Shape;90;p1"/>
          <p:cNvSpPr txBox="1">
            <a:spLocks noGrp="1"/>
          </p:cNvSpPr>
          <p:nvPr>
            <p:ph type="subTitle" idx="1"/>
          </p:nvPr>
        </p:nvSpPr>
        <p:spPr>
          <a:xfrm>
            <a:off x="2933700" y="37338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1" name="Google Shape;91;p1"/>
          <p:cNvSpPr/>
          <p:nvPr/>
        </p:nvSpPr>
        <p:spPr>
          <a:xfrm>
            <a:off x="2667000" y="5257801"/>
            <a:ext cx="6781800" cy="1384995"/>
          </a:xfrm>
          <a:prstGeom prst="rect">
            <a:avLst/>
          </a:prstGeom>
          <a:solidFill>
            <a:srgbClr val="216264">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2 Samuel 11:26 - 12:13a and Psalm 51:1-12</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Exodus 16:2-4, 9-15 and Psalm 78:23-29</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Ephesians 4:1-16  •  John 6:24-35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0"/>
          <p:cNvSpPr/>
          <p:nvPr/>
        </p:nvSpPr>
        <p:spPr>
          <a:xfrm>
            <a:off x="2743200" y="1944469"/>
            <a:ext cx="68580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…on the surface of the wilderness was a fine flaky substance…. Moses said to them, "It is the bread that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has given you to eat."</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46" name="Google Shape;146;p10"/>
          <p:cNvSpPr txBox="1"/>
          <p:nvPr/>
        </p:nvSpPr>
        <p:spPr>
          <a:xfrm>
            <a:off x="5638800" y="4953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Exodus 16:14b, 15b</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1"/>
          <p:cNvSpPr txBox="1"/>
          <p:nvPr/>
        </p:nvSpPr>
        <p:spPr>
          <a:xfrm>
            <a:off x="1828800" y="5358081"/>
            <a:ext cx="19050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Gathering of Manna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James Tissot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Jewish Museum New York, NY</a:t>
            </a:r>
            <a:endParaRPr/>
          </a:p>
        </p:txBody>
      </p:sp>
      <p:pic>
        <p:nvPicPr>
          <p:cNvPr id="152" name="Google Shape;152;p11"/>
          <p:cNvPicPr preferRelativeResize="0"/>
          <p:nvPr/>
        </p:nvPicPr>
        <p:blipFill rotWithShape="1">
          <a:blip r:embed="rId3">
            <a:alphaModFix/>
          </a:blip>
          <a:srcRect/>
          <a:stretch/>
        </p:blipFill>
        <p:spPr>
          <a:xfrm>
            <a:off x="4343401" y="-17808"/>
            <a:ext cx="5624513" cy="687580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2"/>
          <p:cNvSpPr/>
          <p:nvPr/>
        </p:nvSpPr>
        <p:spPr>
          <a:xfrm>
            <a:off x="3276600" y="1600200"/>
            <a:ext cx="6324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We must no longer be children, …blown about by every wind of doctrine…but speaking the truth in love, we must grow up…into Christ...</a:t>
            </a:r>
            <a:endParaRPr sz="3600" dirty="0">
              <a:solidFill>
                <a:schemeClr val="lt1"/>
              </a:solidFill>
              <a:latin typeface="Calibri"/>
              <a:ea typeface="Calibri"/>
              <a:cs typeface="Calibri"/>
              <a:sym typeface="Calibri"/>
            </a:endParaRPr>
          </a:p>
        </p:txBody>
      </p:sp>
      <p:sp>
        <p:nvSpPr>
          <p:cNvPr id="158" name="Google Shape;158;p12"/>
          <p:cNvSpPr txBox="1"/>
          <p:nvPr/>
        </p:nvSpPr>
        <p:spPr>
          <a:xfrm>
            <a:off x="5715000" y="4915258"/>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Ephesians 4:14a, 15b</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Peaceable Kingdom  --  Rick and Brenda Beerhorst</a:t>
            </a:r>
            <a:endParaRPr sz="1800">
              <a:solidFill>
                <a:srgbClr val="F2F2F2"/>
              </a:solidFill>
              <a:latin typeface="Calibri"/>
              <a:ea typeface="Calibri"/>
              <a:cs typeface="Calibri"/>
              <a:sym typeface="Calibri"/>
            </a:endParaRPr>
          </a:p>
        </p:txBody>
      </p:sp>
      <p:pic>
        <p:nvPicPr>
          <p:cNvPr id="164" name="Google Shape;164;p13"/>
          <p:cNvPicPr preferRelativeResize="0"/>
          <p:nvPr/>
        </p:nvPicPr>
        <p:blipFill rotWithShape="1">
          <a:blip r:embed="rId3">
            <a:alphaModFix/>
          </a:blip>
          <a:srcRect/>
          <a:stretch/>
        </p:blipFill>
        <p:spPr>
          <a:xfrm>
            <a:off x="3276601" y="332772"/>
            <a:ext cx="5820976" cy="576322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4"/>
          <p:cNvSpPr/>
          <p:nvPr/>
        </p:nvSpPr>
        <p:spPr>
          <a:xfrm>
            <a:off x="2971800" y="20574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"Do not work for the food that perishes but for the food that endures for eternal life…"</a:t>
            </a:r>
            <a:endParaRPr sz="3600" dirty="0">
              <a:solidFill>
                <a:schemeClr val="lt1"/>
              </a:solidFill>
              <a:latin typeface="Calibri"/>
              <a:ea typeface="Calibri"/>
              <a:cs typeface="Calibri"/>
              <a:sym typeface="Calibri"/>
            </a:endParaRPr>
          </a:p>
        </p:txBody>
      </p:sp>
      <p:sp>
        <p:nvSpPr>
          <p:cNvPr id="170" name="Google Shape;170;p14"/>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6:27a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Ascension  --  Father Georges Saget, Keur Moussa Abbey, Keur Moussa, Senegal</a:t>
            </a:r>
            <a:endParaRPr sz="1800">
              <a:solidFill>
                <a:srgbClr val="F2F2F2"/>
              </a:solidFill>
              <a:latin typeface="Calibri"/>
              <a:ea typeface="Calibri"/>
              <a:cs typeface="Calibri"/>
              <a:sym typeface="Calibri"/>
            </a:endParaRPr>
          </a:p>
        </p:txBody>
      </p:sp>
      <p:pic>
        <p:nvPicPr>
          <p:cNvPr id="176" name="Google Shape;176;p15"/>
          <p:cNvPicPr preferRelativeResize="0"/>
          <p:nvPr/>
        </p:nvPicPr>
        <p:blipFill rotWithShape="1">
          <a:blip r:embed="rId3">
            <a:alphaModFix/>
          </a:blip>
          <a:srcRect/>
          <a:stretch/>
        </p:blipFill>
        <p:spPr>
          <a:xfrm>
            <a:off x="2286000" y="1219200"/>
            <a:ext cx="7715250" cy="4114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6"/>
          <p:cNvSpPr/>
          <p:nvPr/>
        </p:nvSpPr>
        <p:spPr>
          <a:xfrm>
            <a:off x="2950464" y="1829967"/>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"…it was not Moses who gave you the bread from heaven, but it is my Father who gives you the true bread from heaven."</a:t>
            </a:r>
            <a:endParaRPr sz="3600" dirty="0">
              <a:solidFill>
                <a:schemeClr val="lt1"/>
              </a:solidFill>
              <a:latin typeface="Calibri"/>
              <a:ea typeface="Calibri"/>
              <a:cs typeface="Calibri"/>
              <a:sym typeface="Calibri"/>
            </a:endParaRPr>
          </a:p>
        </p:txBody>
      </p:sp>
      <p:sp>
        <p:nvSpPr>
          <p:cNvPr id="182" name="Google Shape;182;p16"/>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6:32b</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Bread of Life</a:t>
            </a:r>
            <a:endParaRPr sz="1800">
              <a:solidFill>
                <a:srgbClr val="F2F2F2"/>
              </a:solidFill>
              <a:latin typeface="Calibri"/>
              <a:ea typeface="Calibri"/>
              <a:cs typeface="Calibri"/>
              <a:sym typeface="Calibri"/>
            </a:endParaRPr>
          </a:p>
        </p:txBody>
      </p:sp>
      <p:pic>
        <p:nvPicPr>
          <p:cNvPr id="188" name="Google Shape;188;p17"/>
          <p:cNvPicPr preferRelativeResize="0"/>
          <p:nvPr/>
        </p:nvPicPr>
        <p:blipFill rotWithShape="1">
          <a:blip r:embed="rId3">
            <a:alphaModFix/>
          </a:blip>
          <a:srcRect/>
          <a:stretch/>
        </p:blipFill>
        <p:spPr>
          <a:xfrm>
            <a:off x="1905000" y="196453"/>
            <a:ext cx="8382000" cy="592633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8"/>
          <p:cNvSpPr/>
          <p:nvPr/>
        </p:nvSpPr>
        <p:spPr>
          <a:xfrm>
            <a:off x="2819400" y="21336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"For the bread of God is that which comes down from heaven and gives life to the world."</a:t>
            </a:r>
            <a:endParaRPr sz="3600" dirty="0">
              <a:solidFill>
                <a:schemeClr val="lt1"/>
              </a:solidFill>
              <a:latin typeface="Calibri"/>
              <a:ea typeface="Calibri"/>
              <a:cs typeface="Calibri"/>
              <a:sym typeface="Calibri"/>
            </a:endParaRPr>
          </a:p>
        </p:txBody>
      </p:sp>
      <p:sp>
        <p:nvSpPr>
          <p:cNvPr id="194" name="Google Shape;194;p18"/>
          <p:cNvSpPr txBox="1"/>
          <p:nvPr/>
        </p:nvSpPr>
        <p:spPr>
          <a:xfrm>
            <a:off x="57912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6:33</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9"/>
          <p:cNvSpPr txBox="1"/>
          <p:nvPr/>
        </p:nvSpPr>
        <p:spPr>
          <a:xfrm>
            <a:off x="1801998" y="609845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Last Supper, Father George Saget, Keur Moussa Abbey, Senegal</a:t>
            </a:r>
            <a:endParaRPr sz="1800">
              <a:solidFill>
                <a:srgbClr val="F2F2F2"/>
              </a:solidFill>
              <a:latin typeface="Calibri"/>
              <a:ea typeface="Calibri"/>
              <a:cs typeface="Calibri"/>
              <a:sym typeface="Calibri"/>
            </a:endParaRPr>
          </a:p>
        </p:txBody>
      </p:sp>
      <p:pic>
        <p:nvPicPr>
          <p:cNvPr id="200" name="Google Shape;200;p19"/>
          <p:cNvPicPr preferRelativeResize="0"/>
          <p:nvPr/>
        </p:nvPicPr>
        <p:blipFill rotWithShape="1">
          <a:blip r:embed="rId3">
            <a:alphaModFix/>
          </a:blip>
          <a:srcRect/>
          <a:stretch/>
        </p:blipFill>
        <p:spPr>
          <a:xfrm>
            <a:off x="1524000" y="762000"/>
            <a:ext cx="9318997" cy="47815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p:nvPr/>
        </p:nvSpPr>
        <p:spPr>
          <a:xfrm>
            <a:off x="2743200" y="1371600"/>
            <a:ext cx="6934200" cy="2862282"/>
          </a:xfrm>
          <a:prstGeom prst="rect">
            <a:avLst/>
          </a:prstGeom>
          <a:noFill/>
          <a:ln>
            <a:noFill/>
          </a:ln>
        </p:spPr>
        <p:txBody>
          <a:bodyPr spcFirstLastPara="1" wrap="square" lIns="91425" tIns="45700" rIns="91425" bIns="45700" anchor="t" anchorCtr="0">
            <a:spAutoFit/>
          </a:bodyPr>
          <a:lstStyle/>
          <a:p>
            <a:r>
              <a:rPr lang="en-US" sz="3600" b="0" i="0" u="none" strike="noStrike" cap="none" dirty="0">
                <a:solidFill>
                  <a:schemeClr val="lt1"/>
                </a:solidFill>
                <a:latin typeface="Calibri"/>
                <a:ea typeface="Calibri"/>
                <a:cs typeface="Calibri"/>
                <a:sym typeface="Calibri"/>
              </a:rPr>
              <a:t>…the L</a:t>
            </a:r>
            <a:r>
              <a:rPr lang="en-US" sz="2800" b="0" i="0" u="none" strike="noStrike" cap="none" dirty="0">
                <a:solidFill>
                  <a:schemeClr val="lt1"/>
                </a:solidFill>
                <a:latin typeface="Calibri"/>
                <a:ea typeface="Calibri"/>
                <a:cs typeface="Calibri"/>
                <a:sym typeface="Calibri"/>
              </a:rPr>
              <a:t>ORD</a:t>
            </a:r>
            <a:r>
              <a:rPr lang="en-US" sz="3600" b="0" i="0" u="none" strike="noStrike" cap="none" dirty="0">
                <a:solidFill>
                  <a:schemeClr val="lt1"/>
                </a:solidFill>
                <a:latin typeface="Calibri"/>
                <a:ea typeface="Calibri"/>
                <a:cs typeface="Calibri"/>
                <a:sym typeface="Calibri"/>
              </a:rPr>
              <a:t> sent Nathan to David. He…said to him, </a:t>
            </a:r>
            <a:r>
              <a:rPr lang="en-US" sz="3600" dirty="0">
                <a:solidFill>
                  <a:schemeClr val="lt1"/>
                </a:solidFill>
                <a:latin typeface="Calibri"/>
                <a:ea typeface="Calibri"/>
                <a:cs typeface="Calibri"/>
                <a:sym typeface="Calibri"/>
              </a:rPr>
              <a:t>"…. The rich man had very many flocks and herds, but the poor man had nothing but one little ewe lamb…"</a:t>
            </a:r>
            <a:endParaRPr lang="en-US" sz="3600" dirty="0">
              <a:solidFill>
                <a:schemeClr val="lt1"/>
              </a:solidFill>
              <a:latin typeface="Calibri"/>
              <a:ea typeface="Calibri"/>
              <a:cs typeface="Calibri"/>
            </a:endParaRPr>
          </a:p>
        </p:txBody>
      </p:sp>
      <p:sp>
        <p:nvSpPr>
          <p:cNvPr id="97" name="Google Shape;97;p2"/>
          <p:cNvSpPr txBox="1"/>
          <p:nvPr/>
        </p:nvSpPr>
        <p:spPr>
          <a:xfrm>
            <a:off x="57912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 Samuel 12:1-3a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0"/>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Bread of Life Mission, Seattle, WA</a:t>
            </a:r>
            <a:endParaRPr sz="1800">
              <a:solidFill>
                <a:srgbClr val="F2F2F2"/>
              </a:solidFill>
              <a:latin typeface="Calibri"/>
              <a:ea typeface="Calibri"/>
              <a:cs typeface="Calibri"/>
              <a:sym typeface="Calibri"/>
            </a:endParaRPr>
          </a:p>
        </p:txBody>
      </p:sp>
      <p:pic>
        <p:nvPicPr>
          <p:cNvPr id="206" name="Google Shape;206;p20"/>
          <p:cNvPicPr preferRelativeResize="0"/>
          <p:nvPr/>
        </p:nvPicPr>
        <p:blipFill rotWithShape="1">
          <a:blip r:embed="rId3">
            <a:alphaModFix/>
          </a:blip>
          <a:srcRect/>
          <a:stretch/>
        </p:blipFill>
        <p:spPr>
          <a:xfrm>
            <a:off x="1524000" y="533400"/>
            <a:ext cx="9144000" cy="558998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1"/>
          <p:cNvSpPr/>
          <p:nvPr/>
        </p:nvSpPr>
        <p:spPr>
          <a:xfrm>
            <a:off x="2895600" y="20574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 am the bread of life. Whoever </a:t>
            </a:r>
            <a:r>
              <a:rPr lang="en-US" sz="3600" dirty="0">
                <a:solidFill>
                  <a:schemeClr val="lt1"/>
                </a:solidFill>
                <a:latin typeface="Calibri"/>
                <a:ea typeface="Calibri"/>
                <a:cs typeface="Calibri"/>
                <a:sym typeface="Calibri"/>
              </a:rPr>
              <a:t>comes to me will never be hungry, and whoever believes in me will never be thirsty."</a:t>
            </a:r>
            <a:endParaRPr sz="3600" dirty="0">
              <a:solidFill>
                <a:schemeClr val="lt1"/>
              </a:solidFill>
              <a:latin typeface="Calibri"/>
              <a:ea typeface="Calibri"/>
              <a:cs typeface="Calibri"/>
              <a:sym typeface="Calibri"/>
            </a:endParaRPr>
          </a:p>
        </p:txBody>
      </p:sp>
      <p:sp>
        <p:nvSpPr>
          <p:cNvPr id="212" name="Google Shape;212;p21"/>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6:35b</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2"/>
          <p:cNvSpPr txBox="1"/>
          <p:nvPr/>
        </p:nvSpPr>
        <p:spPr>
          <a:xfrm>
            <a:off x="1539766" y="5453860"/>
            <a:ext cx="29718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Last Supper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Cathedral of Sancti Spiritus</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Sancti Spiritus</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Cuba</a:t>
            </a:r>
            <a:endParaRPr sz="1800">
              <a:solidFill>
                <a:srgbClr val="F2F2F2"/>
              </a:solidFill>
              <a:latin typeface="Calibri"/>
              <a:ea typeface="Calibri"/>
              <a:cs typeface="Calibri"/>
              <a:sym typeface="Calibri"/>
            </a:endParaRPr>
          </a:p>
        </p:txBody>
      </p:sp>
      <p:pic>
        <p:nvPicPr>
          <p:cNvPr id="218" name="Google Shape;218;p22"/>
          <p:cNvPicPr preferRelativeResize="0"/>
          <p:nvPr/>
        </p:nvPicPr>
        <p:blipFill rotWithShape="1">
          <a:blip r:embed="rId3">
            <a:alphaModFix/>
          </a:blip>
          <a:srcRect/>
          <a:stretch/>
        </p:blipFill>
        <p:spPr>
          <a:xfrm>
            <a:off x="5029200" y="67733"/>
            <a:ext cx="4343400" cy="67564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3"/>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4" name="Google Shape;224;p23"/>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https://commons.wikimedia.org/wiki/File:Paul_Klee_-_The_Lamb_-_Google_Art_Project.jpg</a:t>
            </a:r>
            <a:endParaRPr/>
          </a:p>
          <a:p>
            <a:pPr marL="342900" lvl="0" indent="-342900" algn="l" rtl="0">
              <a:spcBef>
                <a:spcPts val="320"/>
              </a:spcBef>
              <a:spcAft>
                <a:spcPts val="0"/>
              </a:spcAft>
              <a:buClr>
                <a:schemeClr val="lt1"/>
              </a:buClr>
              <a:buSzPts val="1600"/>
              <a:buNone/>
            </a:pPr>
            <a:r>
              <a:rPr lang="en-US" sz="1600"/>
              <a:t>https://commons.wikimedia.org/wiki/File:Peder_Severin_Kr%C3%B8yer_-_Little_girl_from_Hornb%C3%A6k_-_Google_Art_Project.jpg</a:t>
            </a:r>
            <a:endParaRPr/>
          </a:p>
          <a:p>
            <a:pPr marL="342900" lvl="0" indent="-342900" algn="l" rtl="0">
              <a:spcBef>
                <a:spcPts val="320"/>
              </a:spcBef>
              <a:spcAft>
                <a:spcPts val="0"/>
              </a:spcAft>
              <a:buClr>
                <a:schemeClr val="lt1"/>
              </a:buClr>
              <a:buSzPts val="1600"/>
              <a:buNone/>
            </a:pPr>
            <a:r>
              <a:rPr lang="en-US" sz="1600"/>
              <a:t>https://commons.wikimedia.org/wiki/File:Rubric_and_full-page_miniature_of_David_and_Bathsheba_(NYPL_b12455533-426564).tif</a:t>
            </a:r>
            <a:endParaRPr/>
          </a:p>
          <a:p>
            <a:pPr marL="342900" lvl="0" indent="-342900" algn="l" rtl="0">
              <a:spcBef>
                <a:spcPts val="320"/>
              </a:spcBef>
              <a:spcAft>
                <a:spcPts val="0"/>
              </a:spcAft>
              <a:buClr>
                <a:schemeClr val="lt1"/>
              </a:buClr>
              <a:buSzPts val="1600"/>
              <a:buNone/>
            </a:pPr>
            <a:r>
              <a:rPr lang="en-US" sz="1600"/>
              <a:t>http://commons.wikimedia.org/wiki/File:V%C3%A9zelay_Narthex_Chapiteau_220608_03.jpg</a:t>
            </a:r>
            <a:endParaRPr/>
          </a:p>
          <a:p>
            <a:pPr marL="342900" lvl="0" indent="-342900" algn="l" rtl="0">
              <a:spcBef>
                <a:spcPts val="320"/>
              </a:spcBef>
              <a:spcAft>
                <a:spcPts val="0"/>
              </a:spcAft>
              <a:buClr>
                <a:schemeClr val="lt1"/>
              </a:buClr>
              <a:buSzPts val="1600"/>
              <a:buNone/>
            </a:pPr>
            <a:r>
              <a:rPr lang="en-US" sz="1600"/>
              <a:t>https://commons.wikimedia.org/wiki/File:Tissot_The_Gathering_of_the_Manna_(color).jpg</a:t>
            </a:r>
            <a:endParaRPr/>
          </a:p>
          <a:p>
            <a:pPr marL="342900" lvl="0" indent="-342900" algn="l" rtl="0">
              <a:spcBef>
                <a:spcPts val="320"/>
              </a:spcBef>
              <a:spcAft>
                <a:spcPts val="0"/>
              </a:spcAft>
              <a:buClr>
                <a:schemeClr val="lt1"/>
              </a:buClr>
              <a:buSzPts val="1600"/>
              <a:buNone/>
            </a:pPr>
            <a:r>
              <a:rPr lang="en-US" sz="1600"/>
              <a:t>http://www.flickr.com/photos/74782490@N00/5816094892</a:t>
            </a:r>
            <a:endParaRPr/>
          </a:p>
          <a:p>
            <a:pPr marL="342900" lvl="0" indent="-342900" algn="l" rtl="0">
              <a:spcBef>
                <a:spcPts val="320"/>
              </a:spcBef>
              <a:spcAft>
                <a:spcPts val="0"/>
              </a:spcAft>
              <a:buClr>
                <a:schemeClr val="lt1"/>
              </a:buClr>
              <a:buSzPts val="1600"/>
              <a:buNone/>
            </a:pPr>
            <a:r>
              <a:rPr lang="en-US" sz="1600"/>
              <a:t>https://commons.wikimedia.org/wiki/File:KeurMoussaAutel.jpg</a:t>
            </a:r>
            <a:endParaRPr/>
          </a:p>
          <a:p>
            <a:pPr marL="342900" lvl="0" indent="-342900" algn="l" rtl="0">
              <a:spcBef>
                <a:spcPts val="320"/>
              </a:spcBef>
              <a:spcAft>
                <a:spcPts val="0"/>
              </a:spcAft>
              <a:buClr>
                <a:schemeClr val="lt1"/>
              </a:buClr>
              <a:buSzPts val="1600"/>
              <a:buNone/>
            </a:pPr>
            <a:r>
              <a:rPr lang="en-US" sz="1600"/>
              <a:t>http://www.flickr.com/photos/wolfgangfoto/2337441318/</a:t>
            </a:r>
            <a:endParaRPr/>
          </a:p>
          <a:p>
            <a:pPr marL="342900" lvl="0" indent="-342900" algn="l" rtl="0">
              <a:spcBef>
                <a:spcPts val="320"/>
              </a:spcBef>
              <a:spcAft>
                <a:spcPts val="0"/>
              </a:spcAft>
              <a:buClr>
                <a:schemeClr val="lt1"/>
              </a:buClr>
              <a:buSzPts val="1600"/>
              <a:buNone/>
            </a:pPr>
            <a:r>
              <a:rPr lang="en-US" sz="1600"/>
              <a:t>www.robertharding.com</a:t>
            </a:r>
            <a:endParaRPr/>
          </a:p>
          <a:p>
            <a:pPr marL="342900" lvl="0" indent="-342900" algn="l" rtl="0">
              <a:spcBef>
                <a:spcPts val="320"/>
              </a:spcBef>
              <a:spcAft>
                <a:spcPts val="0"/>
              </a:spcAft>
              <a:buClr>
                <a:schemeClr val="lt1"/>
              </a:buClr>
              <a:buSzPts val="1600"/>
              <a:buNone/>
            </a:pPr>
            <a:r>
              <a:rPr lang="en-US" sz="1600"/>
              <a:t>https://www.flickr.com/photos/thomashawk/2695836016 - Thomas Hawk</a:t>
            </a:r>
            <a:endParaRPr/>
          </a:p>
          <a:p>
            <a:pPr marL="342900" lvl="0" indent="-342900" algn="l" rtl="0">
              <a:spcBef>
                <a:spcPts val="320"/>
              </a:spcBef>
              <a:spcAft>
                <a:spcPts val="0"/>
              </a:spcAft>
              <a:buClr>
                <a:schemeClr val="lt1"/>
              </a:buClr>
              <a:buSzPts val="1600"/>
              <a:buNone/>
            </a:pPr>
            <a:r>
              <a:rPr lang="en-US" sz="1600"/>
              <a:t>http://commons.wikimedia.org/wiki/File:2012-02-Kathedrale_Sancti_Spiritus_04_anagoria.JPG</a:t>
            </a:r>
            <a:endParaRP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Additional descriptions can be found at the Art in the Christian Tradition image library, a service of the Vanderbilt Divinity Library, http://diglib.library.vanderbilt.edu/.  All images available via Creative Commons 3.0 License.</a:t>
            </a:r>
            <a:endParaRPr/>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3"/>
          <p:cNvSpPr txBox="1"/>
          <p:nvPr/>
        </p:nvSpPr>
        <p:spPr>
          <a:xfrm>
            <a:off x="16764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Lamb  --  Paul Klee, Stadel, Frankfurt, Germany</a:t>
            </a:r>
            <a:endParaRPr/>
          </a:p>
        </p:txBody>
      </p:sp>
      <p:pic>
        <p:nvPicPr>
          <p:cNvPr id="104" name="Google Shape;104;p3"/>
          <p:cNvPicPr preferRelativeResize="0"/>
          <p:nvPr/>
        </p:nvPicPr>
        <p:blipFill rotWithShape="1">
          <a:blip r:embed="rId3">
            <a:alphaModFix/>
          </a:blip>
          <a:srcRect/>
          <a:stretch/>
        </p:blipFill>
        <p:spPr>
          <a:xfrm>
            <a:off x="2057401" y="253008"/>
            <a:ext cx="8053511" cy="607159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4"/>
          <p:cNvSpPr/>
          <p:nvPr/>
        </p:nvSpPr>
        <p:spPr>
          <a:xfrm>
            <a:off x="2667000" y="1600200"/>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"…it grew up with him and with his children; it used to eat of his meager fare and drink from his cup…, and it was like a daughter to him." </a:t>
            </a:r>
            <a:endParaRPr sz="3600" dirty="0">
              <a:solidFill>
                <a:schemeClr val="lt1"/>
              </a:solidFill>
              <a:latin typeface="Calibri"/>
              <a:ea typeface="Calibri"/>
              <a:cs typeface="Calibri"/>
              <a:sym typeface="Calibri"/>
            </a:endParaRPr>
          </a:p>
        </p:txBody>
      </p:sp>
      <p:sp>
        <p:nvSpPr>
          <p:cNvPr id="110" name="Google Shape;110;p4"/>
          <p:cNvSpPr txBox="1"/>
          <p:nvPr/>
        </p:nvSpPr>
        <p:spPr>
          <a:xfrm>
            <a:off x="55626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 Samuel 12:3b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5"/>
          <p:cNvSpPr txBox="1"/>
          <p:nvPr/>
        </p:nvSpPr>
        <p:spPr>
          <a:xfrm>
            <a:off x="1752600" y="5486400"/>
            <a:ext cx="25908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Little Girl from Hornbaeck</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Peder Severin Krøyer</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Hirschsprung Collection </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Copenhagen, Denmark</a:t>
            </a:r>
            <a:endParaRPr/>
          </a:p>
        </p:txBody>
      </p:sp>
      <p:pic>
        <p:nvPicPr>
          <p:cNvPr id="116" name="Google Shape;116;p5"/>
          <p:cNvPicPr preferRelativeResize="0"/>
          <p:nvPr/>
        </p:nvPicPr>
        <p:blipFill rotWithShape="1">
          <a:blip r:embed="rId3">
            <a:alphaModFix/>
          </a:blip>
          <a:srcRect/>
          <a:stretch/>
        </p:blipFill>
        <p:spPr>
          <a:xfrm>
            <a:off x="4662042" y="-19665"/>
            <a:ext cx="5243959"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6"/>
          <p:cNvSpPr/>
          <p:nvPr/>
        </p:nvSpPr>
        <p:spPr>
          <a:xfrm>
            <a:off x="3314700" y="2066836"/>
            <a:ext cx="5562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rich man…took the poor man's lamb…"</a:t>
            </a:r>
            <a:endParaRPr sz="3600" dirty="0">
              <a:solidFill>
                <a:schemeClr val="lt1"/>
              </a:solidFill>
              <a:latin typeface="Calibri"/>
              <a:ea typeface="Calibri"/>
              <a:cs typeface="Calibri"/>
              <a:sym typeface="Calibri"/>
            </a:endParaRPr>
          </a:p>
        </p:txBody>
      </p:sp>
      <p:sp>
        <p:nvSpPr>
          <p:cNvPr id="122" name="Google Shape;122;p6"/>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2 Samuel 12:4b</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7"/>
          <p:cNvSpPr txBox="1"/>
          <p:nvPr/>
        </p:nvSpPr>
        <p:spPr>
          <a:xfrm>
            <a:off x="2209800" y="5257800"/>
            <a:ext cx="171891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David and Bathsheba</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Manuscript, ca. 1330</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New York Public Library</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New York, NY</a:t>
            </a:r>
            <a:endParaRPr sz="1600">
              <a:solidFill>
                <a:srgbClr val="F2F2F2"/>
              </a:solidFill>
              <a:latin typeface="Calibri"/>
              <a:ea typeface="Calibri"/>
              <a:cs typeface="Calibri"/>
              <a:sym typeface="Calibri"/>
            </a:endParaRPr>
          </a:p>
        </p:txBody>
      </p:sp>
      <p:pic>
        <p:nvPicPr>
          <p:cNvPr id="128" name="Google Shape;128;p7"/>
          <p:cNvPicPr preferRelativeResize="0"/>
          <p:nvPr/>
        </p:nvPicPr>
        <p:blipFill rotWithShape="1">
          <a:blip r:embed="rId3">
            <a:alphaModFix/>
          </a:blip>
          <a:srcRect/>
          <a:stretch/>
        </p:blipFill>
        <p:spPr>
          <a:xfrm>
            <a:off x="4191000" y="5080"/>
            <a:ext cx="5096418"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8"/>
          <p:cNvSpPr/>
          <p:nvPr/>
        </p:nvSpPr>
        <p:spPr>
          <a:xfrm>
            <a:off x="2971800" y="1468808"/>
            <a:ext cx="6705600" cy="28622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David…said to Nathan, "As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lives, the man who has done this deserves to die…." Nathan said to David, "You are the man!" </a:t>
            </a:r>
            <a:endParaRPr dirty="0">
              <a:solidFill>
                <a:schemeClr val="lt1"/>
              </a:solidFill>
            </a:endParaRPr>
          </a:p>
        </p:txBody>
      </p:sp>
      <p:sp>
        <p:nvSpPr>
          <p:cNvPr id="134" name="Google Shape;134;p8"/>
          <p:cNvSpPr txBox="1"/>
          <p:nvPr/>
        </p:nvSpPr>
        <p:spPr>
          <a:xfrm>
            <a:off x="58674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2 Samuel 12:5b, 7a</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9"/>
          <p:cNvSpPr txBox="1"/>
          <p:nvPr/>
        </p:nvSpPr>
        <p:spPr>
          <a:xfrm>
            <a:off x="2286000" y="5105400"/>
            <a:ext cx="16764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Nathan Rebukes David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Basilica of the Magdalene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Vezelay, France</a:t>
            </a:r>
            <a:endParaRPr sz="1800">
              <a:solidFill>
                <a:srgbClr val="F2F2F2"/>
              </a:solidFill>
              <a:latin typeface="Calibri"/>
              <a:ea typeface="Calibri"/>
              <a:cs typeface="Calibri"/>
              <a:sym typeface="Calibri"/>
            </a:endParaRPr>
          </a:p>
        </p:txBody>
      </p:sp>
      <p:pic>
        <p:nvPicPr>
          <p:cNvPr id="140" name="Google Shape;140;p9"/>
          <p:cNvPicPr preferRelativeResize="0"/>
          <p:nvPr/>
        </p:nvPicPr>
        <p:blipFill rotWithShape="1">
          <a:blip r:embed="rId3">
            <a:alphaModFix/>
          </a:blip>
          <a:srcRect/>
          <a:stretch/>
        </p:blipFill>
        <p:spPr>
          <a:xfrm>
            <a:off x="4648201" y="0"/>
            <a:ext cx="4993725" cy="6858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23</Slides>
  <Notes>23</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First Sunday after Christmas Day Year A</vt:lpstr>
      <vt:lpstr>Eleventh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49</cp:revision>
  <dcterms:created xsi:type="dcterms:W3CDTF">2016-08-31T16:46:43Z</dcterms:created>
  <dcterms:modified xsi:type="dcterms:W3CDTF">2025-10-24T23:59:27Z</dcterms:modified>
</cp:coreProperties>
</file>