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hMz5k3r5QfHWuR69w/HKxePfFbg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EEBBEC-3189-4AE7-ABA0-DC511B206FFA}" v="92" dt="2025-10-25T00:16:57.5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F1EEBBEC-3189-4AE7-ABA0-DC511B206FFA}"/>
    <pc:docChg chg="modSld">
      <pc:chgData name="Allison Blackwell" userId="7Y4zoj1sqs5H+IG1uY71RyUTFRj8vI3Lj7CrwoODLF4=" providerId="None" clId="Web-{F1EEBBEC-3189-4AE7-ABA0-DC511B206FFA}" dt="2025-10-25T00:16:55.806" v="44" actId="20577"/>
      <pc:docMkLst>
        <pc:docMk/>
      </pc:docMkLst>
      <pc:sldChg chg="modSp">
        <pc:chgData name="Allison Blackwell" userId="7Y4zoj1sqs5H+IG1uY71RyUTFRj8vI3Lj7CrwoODLF4=" providerId="None" clId="Web-{F1EEBBEC-3189-4AE7-ABA0-DC511B206FFA}" dt="2025-10-25T00:11:26.190" v="5" actId="20577"/>
        <pc:sldMkLst>
          <pc:docMk/>
          <pc:sldMk cId="0" sldId="257"/>
        </pc:sldMkLst>
        <pc:spChg chg="mod">
          <ac:chgData name="Allison Blackwell" userId="7Y4zoj1sqs5H+IG1uY71RyUTFRj8vI3Lj7CrwoODLF4=" providerId="None" clId="Web-{F1EEBBEC-3189-4AE7-ABA0-DC511B206FFA}" dt="2025-10-25T00:11:26.190" v="5" actId="20577"/>
          <ac:spMkLst>
            <pc:docMk/>
            <pc:sldMk cId="0" sldId="257"/>
            <ac:spMk id="95" creationId="{00000000-0000-0000-0000-000000000000}"/>
          </ac:spMkLst>
        </pc:spChg>
      </pc:sldChg>
      <pc:sldChg chg="modSp">
        <pc:chgData name="Allison Blackwell" userId="7Y4zoj1sqs5H+IG1uY71RyUTFRj8vI3Lj7CrwoODLF4=" providerId="None" clId="Web-{F1EEBBEC-3189-4AE7-ABA0-DC511B206FFA}" dt="2025-10-25T00:13:10.443" v="21" actId="20577"/>
        <pc:sldMkLst>
          <pc:docMk/>
          <pc:sldMk cId="0" sldId="259"/>
        </pc:sldMkLst>
        <pc:spChg chg="mod">
          <ac:chgData name="Allison Blackwell" userId="7Y4zoj1sqs5H+IG1uY71RyUTFRj8vI3Lj7CrwoODLF4=" providerId="None" clId="Web-{F1EEBBEC-3189-4AE7-ABA0-DC511B206FFA}" dt="2025-10-25T00:13:10.443" v="21" actId="20577"/>
          <ac:spMkLst>
            <pc:docMk/>
            <pc:sldMk cId="0" sldId="259"/>
            <ac:spMk id="107" creationId="{00000000-0000-0000-0000-000000000000}"/>
          </ac:spMkLst>
        </pc:spChg>
      </pc:sldChg>
      <pc:sldChg chg="modSp">
        <pc:chgData name="Allison Blackwell" userId="7Y4zoj1sqs5H+IG1uY71RyUTFRj8vI3Lj7CrwoODLF4=" providerId="None" clId="Web-{F1EEBBEC-3189-4AE7-ABA0-DC511B206FFA}" dt="2025-10-25T00:13:43.068" v="25" actId="20577"/>
        <pc:sldMkLst>
          <pc:docMk/>
          <pc:sldMk cId="0" sldId="262"/>
        </pc:sldMkLst>
        <pc:spChg chg="mod">
          <ac:chgData name="Allison Blackwell" userId="7Y4zoj1sqs5H+IG1uY71RyUTFRj8vI3Lj7CrwoODLF4=" providerId="None" clId="Web-{F1EEBBEC-3189-4AE7-ABA0-DC511B206FFA}" dt="2025-10-25T00:13:43.068" v="25" actId="20577"/>
          <ac:spMkLst>
            <pc:docMk/>
            <pc:sldMk cId="0" sldId="262"/>
            <ac:spMk id="127" creationId="{00000000-0000-0000-0000-000000000000}"/>
          </ac:spMkLst>
        </pc:spChg>
      </pc:sldChg>
      <pc:sldChg chg="modSp">
        <pc:chgData name="Allison Blackwell" userId="7Y4zoj1sqs5H+IG1uY71RyUTFRj8vI3Lj7CrwoODLF4=" providerId="None" clId="Web-{F1EEBBEC-3189-4AE7-ABA0-DC511B206FFA}" dt="2025-10-25T00:14:25.663" v="29" actId="20577"/>
        <pc:sldMkLst>
          <pc:docMk/>
          <pc:sldMk cId="0" sldId="264"/>
        </pc:sldMkLst>
        <pc:spChg chg="mod">
          <ac:chgData name="Allison Blackwell" userId="7Y4zoj1sqs5H+IG1uY71RyUTFRj8vI3Lj7CrwoODLF4=" providerId="None" clId="Web-{F1EEBBEC-3189-4AE7-ABA0-DC511B206FFA}" dt="2025-10-25T00:14:25.663" v="29" actId="20577"/>
          <ac:spMkLst>
            <pc:docMk/>
            <pc:sldMk cId="0" sldId="264"/>
            <ac:spMk id="139" creationId="{00000000-0000-0000-0000-000000000000}"/>
          </ac:spMkLst>
        </pc:spChg>
      </pc:sldChg>
      <pc:sldChg chg="modSp">
        <pc:chgData name="Allison Blackwell" userId="7Y4zoj1sqs5H+IG1uY71RyUTFRj8vI3Lj7CrwoODLF4=" providerId="None" clId="Web-{F1EEBBEC-3189-4AE7-ABA0-DC511B206FFA}" dt="2025-10-25T00:15:29.992" v="33" actId="20577"/>
        <pc:sldMkLst>
          <pc:docMk/>
          <pc:sldMk cId="0" sldId="270"/>
        </pc:sldMkLst>
        <pc:spChg chg="mod">
          <ac:chgData name="Allison Blackwell" userId="7Y4zoj1sqs5H+IG1uY71RyUTFRj8vI3Lj7CrwoODLF4=" providerId="None" clId="Web-{F1EEBBEC-3189-4AE7-ABA0-DC511B206FFA}" dt="2025-10-25T00:15:29.992" v="33" actId="20577"/>
          <ac:spMkLst>
            <pc:docMk/>
            <pc:sldMk cId="0" sldId="270"/>
            <ac:spMk id="175" creationId="{00000000-0000-0000-0000-000000000000}"/>
          </ac:spMkLst>
        </pc:spChg>
      </pc:sldChg>
      <pc:sldChg chg="modSp">
        <pc:chgData name="Allison Blackwell" userId="7Y4zoj1sqs5H+IG1uY71RyUTFRj8vI3Lj7CrwoODLF4=" providerId="None" clId="Web-{F1EEBBEC-3189-4AE7-ABA0-DC511B206FFA}" dt="2025-10-25T00:15:49.758" v="35" actId="20577"/>
        <pc:sldMkLst>
          <pc:docMk/>
          <pc:sldMk cId="0" sldId="273"/>
        </pc:sldMkLst>
        <pc:spChg chg="mod">
          <ac:chgData name="Allison Blackwell" userId="7Y4zoj1sqs5H+IG1uY71RyUTFRj8vI3Lj7CrwoODLF4=" providerId="None" clId="Web-{F1EEBBEC-3189-4AE7-ABA0-DC511B206FFA}" dt="2025-10-25T00:15:49.758" v="35" actId="20577"/>
          <ac:spMkLst>
            <pc:docMk/>
            <pc:sldMk cId="0" sldId="273"/>
            <ac:spMk id="195" creationId="{00000000-0000-0000-0000-000000000000}"/>
          </ac:spMkLst>
        </pc:spChg>
      </pc:sldChg>
      <pc:sldChg chg="modSp">
        <pc:chgData name="Allison Blackwell" userId="7Y4zoj1sqs5H+IG1uY71RyUTFRj8vI3Lj7CrwoODLF4=" providerId="None" clId="Web-{F1EEBBEC-3189-4AE7-ABA0-DC511B206FFA}" dt="2025-10-25T00:16:33.368" v="42" actId="20577"/>
        <pc:sldMkLst>
          <pc:docMk/>
          <pc:sldMk cId="0" sldId="275"/>
        </pc:sldMkLst>
        <pc:spChg chg="mod">
          <ac:chgData name="Allison Blackwell" userId="7Y4zoj1sqs5H+IG1uY71RyUTFRj8vI3Lj7CrwoODLF4=" providerId="None" clId="Web-{F1EEBBEC-3189-4AE7-ABA0-DC511B206FFA}" dt="2025-10-25T00:16:31.087" v="41" actId="20577"/>
          <ac:spMkLst>
            <pc:docMk/>
            <pc:sldMk cId="0" sldId="275"/>
            <ac:spMk id="207" creationId="{00000000-0000-0000-0000-000000000000}"/>
          </ac:spMkLst>
        </pc:spChg>
        <pc:spChg chg="mod">
          <ac:chgData name="Allison Blackwell" userId="7Y4zoj1sqs5H+IG1uY71RyUTFRj8vI3Lj7CrwoODLF4=" providerId="None" clId="Web-{F1EEBBEC-3189-4AE7-ABA0-DC511B206FFA}" dt="2025-10-25T00:16:33.368" v="42" actId="20577"/>
          <ac:spMkLst>
            <pc:docMk/>
            <pc:sldMk cId="0" sldId="275"/>
            <ac:spMk id="208" creationId="{00000000-0000-0000-0000-000000000000}"/>
          </ac:spMkLst>
        </pc:spChg>
      </pc:sldChg>
      <pc:sldChg chg="modSp">
        <pc:chgData name="Allison Blackwell" userId="7Y4zoj1sqs5H+IG1uY71RyUTFRj8vI3Lj7CrwoODLF4=" providerId="None" clId="Web-{F1EEBBEC-3189-4AE7-ABA0-DC511B206FFA}" dt="2025-10-25T00:16:55.806" v="44" actId="20577"/>
        <pc:sldMkLst>
          <pc:docMk/>
          <pc:sldMk cId="0" sldId="277"/>
        </pc:sldMkLst>
        <pc:spChg chg="mod">
          <ac:chgData name="Allison Blackwell" userId="7Y4zoj1sqs5H+IG1uY71RyUTFRj8vI3Lj7CrwoODLF4=" providerId="None" clId="Web-{F1EEBBEC-3189-4AE7-ABA0-DC511B206FFA}" dt="2025-10-25T00:16:55.806" v="44" actId="20577"/>
          <ac:spMkLst>
            <pc:docMk/>
            <pc:sldMk cId="0" sldId="277"/>
            <ac:spMk id="21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87" name="Google Shape;187;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12" name="Google Shape;112;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19" name="Google Shape;119;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8"/>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7"/>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8"/>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8"/>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1"/>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1"/>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2"/>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2"/>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3"/>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3"/>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3"/>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3"/>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5"/>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5"/>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5"/>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6"/>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6"/>
          <p:cNvSpPr>
            <a:spLocks noGrp="1"/>
          </p:cNvSpPr>
          <p:nvPr>
            <p:ph type="pic" idx="2"/>
          </p:nvPr>
        </p:nvSpPr>
        <p:spPr>
          <a:xfrm>
            <a:off x="2389717" y="612775"/>
            <a:ext cx="7315200" cy="4114800"/>
          </a:xfrm>
          <a:prstGeom prst="rect">
            <a:avLst/>
          </a:prstGeom>
          <a:noFill/>
          <a:ln>
            <a:noFill/>
          </a:ln>
        </p:spPr>
      </p:sp>
      <p:sp>
        <p:nvSpPr>
          <p:cNvPr id="68" name="Google Shape;68;p36"/>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Tenth Sunday after Pentecost</a:t>
            </a:r>
            <a:endParaRPr/>
          </a:p>
        </p:txBody>
      </p:sp>
      <p:sp>
        <p:nvSpPr>
          <p:cNvPr id="89" name="Google Shape;89;p1"/>
          <p:cNvSpPr txBox="1">
            <a:spLocks noGrp="1"/>
          </p:cNvSpPr>
          <p:nvPr>
            <p:ph type="subTitle" idx="1"/>
          </p:nvPr>
        </p:nvSpPr>
        <p:spPr>
          <a:xfrm>
            <a:off x="2819400" y="3597276"/>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2019300" y="5562601"/>
            <a:ext cx="8153400" cy="954107"/>
          </a:xfrm>
          <a:prstGeom prst="rect">
            <a:avLst/>
          </a:prstGeom>
          <a:solidFill>
            <a:srgbClr val="6E8C6B">
              <a:alpha val="74901"/>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2 Samuel 11:1-15 and Psalm 14  •  2 Kings 4:42-44 and Psalm 145:10-18  •  Ephesians 3:14-21  •  John 6:1-21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0"/>
          <p:cNvSpPr txBox="1"/>
          <p:nvPr/>
        </p:nvSpPr>
        <p:spPr>
          <a:xfrm>
            <a:off x="17526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Peace Begins with Love  --  Peace Wall, Hamilton, New Zealand</a:t>
            </a:r>
            <a:endParaRPr sz="1800">
              <a:solidFill>
                <a:srgbClr val="F2F2F2"/>
              </a:solidFill>
              <a:latin typeface="Calibri"/>
              <a:ea typeface="Calibri"/>
              <a:cs typeface="Calibri"/>
              <a:sym typeface="Calibri"/>
            </a:endParaRPr>
          </a:p>
        </p:txBody>
      </p:sp>
      <p:pic>
        <p:nvPicPr>
          <p:cNvPr id="146" name="Google Shape;146;p10"/>
          <p:cNvPicPr preferRelativeResize="0"/>
          <p:nvPr/>
        </p:nvPicPr>
        <p:blipFill rotWithShape="1">
          <a:blip r:embed="rId3">
            <a:alphaModFix/>
          </a:blip>
          <a:srcRect/>
          <a:stretch/>
        </p:blipFill>
        <p:spPr>
          <a:xfrm>
            <a:off x="2895600" y="417042"/>
            <a:ext cx="6858001" cy="514555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1"/>
          <p:cNvSpPr/>
          <p:nvPr/>
        </p:nvSpPr>
        <p:spPr>
          <a:xfrm>
            <a:off x="2667000" y="1900989"/>
            <a:ext cx="7022432"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he looked up and saw a large crowd coming toward him, Jesus said to Philip, "Where are we to buy bread for these people to eat?"</a:t>
            </a:r>
            <a:endParaRPr sz="3600">
              <a:solidFill>
                <a:schemeClr val="lt1"/>
              </a:solidFill>
              <a:latin typeface="Calibri"/>
              <a:ea typeface="Calibri"/>
              <a:cs typeface="Calibri"/>
              <a:sym typeface="Calibri"/>
            </a:endParaRPr>
          </a:p>
        </p:txBody>
      </p:sp>
      <p:sp>
        <p:nvSpPr>
          <p:cNvPr id="152" name="Google Shape;152;p11"/>
          <p:cNvSpPr txBox="1"/>
          <p:nvPr/>
        </p:nvSpPr>
        <p:spPr>
          <a:xfrm>
            <a:off x="5867400" y="4953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6:5</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2"/>
          <p:cNvSpPr txBox="1"/>
          <p:nvPr/>
        </p:nvSpPr>
        <p:spPr>
          <a:xfrm>
            <a:off x="1828800" y="60960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"Where are we to buy bread?"  Loaves and Fishes, detail  --  John August Swanson, print, 2003</a:t>
            </a:r>
            <a:endParaRPr sz="1600">
              <a:solidFill>
                <a:srgbClr val="F2F2F2"/>
              </a:solidFill>
              <a:latin typeface="Calibri"/>
              <a:ea typeface="Calibri"/>
              <a:cs typeface="Calibri"/>
              <a:sym typeface="Calibri"/>
            </a:endParaRPr>
          </a:p>
        </p:txBody>
      </p:sp>
      <p:pic>
        <p:nvPicPr>
          <p:cNvPr id="158" name="Google Shape;158;p12"/>
          <p:cNvPicPr preferRelativeResize="0"/>
          <p:nvPr/>
        </p:nvPicPr>
        <p:blipFill rotWithShape="1">
          <a:blip r:embed="rId3">
            <a:alphaModFix/>
          </a:blip>
          <a:srcRect/>
          <a:stretch/>
        </p:blipFill>
        <p:spPr>
          <a:xfrm>
            <a:off x="2771775" y="447675"/>
            <a:ext cx="6753225" cy="48863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3"/>
          <p:cNvSpPr/>
          <p:nvPr/>
        </p:nvSpPr>
        <p:spPr>
          <a:xfrm>
            <a:off x="3200400" y="2057400"/>
            <a:ext cx="62484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"There is a boy here who has five barley loaves and two fish. But what are they among so many people?"</a:t>
            </a:r>
            <a:endParaRPr sz="3600">
              <a:solidFill>
                <a:schemeClr val="lt1"/>
              </a:solidFill>
              <a:latin typeface="Calibri"/>
              <a:ea typeface="Calibri"/>
              <a:cs typeface="Calibri"/>
              <a:sym typeface="Calibri"/>
            </a:endParaRPr>
          </a:p>
        </p:txBody>
      </p:sp>
      <p:sp>
        <p:nvSpPr>
          <p:cNvPr id="164" name="Google Shape;164;p13"/>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6:9</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4"/>
          <p:cNvSpPr txBox="1"/>
          <p:nvPr/>
        </p:nvSpPr>
        <p:spPr>
          <a:xfrm>
            <a:off x="1714500" y="5885818"/>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with Boys, Loaves and Fishes, detail  --  John August Swanson, print, 2003</a:t>
            </a:r>
            <a:endParaRPr/>
          </a:p>
        </p:txBody>
      </p:sp>
      <p:pic>
        <p:nvPicPr>
          <p:cNvPr id="170" name="Google Shape;170;p14"/>
          <p:cNvPicPr preferRelativeResize="0"/>
          <p:nvPr/>
        </p:nvPicPr>
        <p:blipFill rotWithShape="1">
          <a:blip r:embed="rId3">
            <a:alphaModFix/>
          </a:blip>
          <a:srcRect/>
          <a:stretch/>
        </p:blipFill>
        <p:spPr>
          <a:xfrm>
            <a:off x="3200400" y="590550"/>
            <a:ext cx="5694101" cy="48196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5"/>
          <p:cNvSpPr/>
          <p:nvPr/>
        </p:nvSpPr>
        <p:spPr>
          <a:xfrm>
            <a:off x="2971800" y="1785878"/>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Jesus took the loaves, and when he had given thanks he distributed them…; so also the fish, as much as they wanted.</a:t>
            </a:r>
            <a:endParaRPr sz="3600" dirty="0">
              <a:solidFill>
                <a:schemeClr val="lt1"/>
              </a:solidFill>
              <a:latin typeface="Calibri"/>
              <a:ea typeface="Calibri"/>
              <a:cs typeface="Calibri"/>
              <a:sym typeface="Calibri"/>
            </a:endParaRPr>
          </a:p>
        </p:txBody>
      </p:sp>
      <p:sp>
        <p:nvSpPr>
          <p:cNvPr id="176" name="Google Shape;176;p15"/>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6:11</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6"/>
          <p:cNvSpPr txBox="1"/>
          <p:nvPr/>
        </p:nvSpPr>
        <p:spPr>
          <a:xfrm>
            <a:off x="1828800" y="6359655"/>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t>
            </a:r>
            <a:endParaRPr sz="1800">
              <a:solidFill>
                <a:srgbClr val="F2F2F2"/>
              </a:solidFill>
              <a:latin typeface="Calibri"/>
              <a:ea typeface="Calibri"/>
              <a:cs typeface="Calibri"/>
              <a:sym typeface="Calibri"/>
            </a:endParaRPr>
          </a:p>
        </p:txBody>
      </p:sp>
      <p:sp>
        <p:nvSpPr>
          <p:cNvPr id="182" name="Google Shape;182;p16"/>
          <p:cNvSpPr/>
          <p:nvPr/>
        </p:nvSpPr>
        <p:spPr>
          <a:xfrm>
            <a:off x="1981200" y="5504390"/>
            <a:ext cx="2293374"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Miracle of the Loaves and Two Fish</a:t>
            </a:r>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Lucas Cranach the Elder</a:t>
            </a:r>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Nationalmuseum Stockholm, Sweden</a:t>
            </a:r>
            <a:endParaRPr/>
          </a:p>
        </p:txBody>
      </p:sp>
      <p:pic>
        <p:nvPicPr>
          <p:cNvPr id="183" name="Google Shape;183;p16"/>
          <p:cNvPicPr preferRelativeResize="0"/>
          <p:nvPr/>
        </p:nvPicPr>
        <p:blipFill rotWithShape="1">
          <a:blip r:embed="rId3">
            <a:alphaModFix/>
          </a:blip>
          <a:srcRect/>
          <a:stretch/>
        </p:blipFill>
        <p:spPr>
          <a:xfrm>
            <a:off x="1066800" y="1"/>
            <a:ext cx="10304145"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7"/>
          <p:cNvSpPr txBox="1"/>
          <p:nvPr/>
        </p:nvSpPr>
        <p:spPr>
          <a:xfrm>
            <a:off x="1752600" y="64008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Multiplies the Loaves and Fish  --  JESUS MAFA</a:t>
            </a:r>
            <a:endParaRPr/>
          </a:p>
        </p:txBody>
      </p:sp>
      <p:pic>
        <p:nvPicPr>
          <p:cNvPr id="190" name="Google Shape;190;p17"/>
          <p:cNvPicPr preferRelativeResize="0"/>
          <p:nvPr/>
        </p:nvPicPr>
        <p:blipFill rotWithShape="1">
          <a:blip r:embed="rId3">
            <a:alphaModFix/>
          </a:blip>
          <a:srcRect/>
          <a:stretch/>
        </p:blipFill>
        <p:spPr>
          <a:xfrm>
            <a:off x="1524000" y="228601"/>
            <a:ext cx="9144000" cy="606999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8"/>
          <p:cNvSpPr/>
          <p:nvPr/>
        </p:nvSpPr>
        <p:spPr>
          <a:xfrm>
            <a:off x="2819400" y="18288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When Jesus realized that they were about to come and…make him king, he withdrew again to the mountain by himself.</a:t>
            </a:r>
            <a:endParaRPr dirty="0">
              <a:solidFill>
                <a:schemeClr val="lt1"/>
              </a:solidFill>
            </a:endParaRPr>
          </a:p>
        </p:txBody>
      </p:sp>
      <p:sp>
        <p:nvSpPr>
          <p:cNvPr id="196" name="Google Shape;196;p18"/>
          <p:cNvSpPr txBox="1"/>
          <p:nvPr/>
        </p:nvSpPr>
        <p:spPr>
          <a:xfrm>
            <a:off x="6108032"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6:15</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9"/>
          <p:cNvSpPr txBox="1"/>
          <p:nvPr/>
        </p:nvSpPr>
        <p:spPr>
          <a:xfrm>
            <a:off x="1752600" y="5562600"/>
            <a:ext cx="29718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Contemplative Christ</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Peksow Brzyzek Cemetery</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Zakopane, Poland</a:t>
            </a:r>
            <a:endParaRPr/>
          </a:p>
        </p:txBody>
      </p:sp>
      <p:pic>
        <p:nvPicPr>
          <p:cNvPr id="202" name="Google Shape;202;p19"/>
          <p:cNvPicPr preferRelativeResize="0"/>
          <p:nvPr/>
        </p:nvPicPr>
        <p:blipFill rotWithShape="1">
          <a:blip r:embed="rId3">
            <a:alphaModFix/>
          </a:blip>
          <a:srcRect/>
          <a:stretch/>
        </p:blipFill>
        <p:spPr>
          <a:xfrm>
            <a:off x="4953000" y="-9833"/>
            <a:ext cx="5181600" cy="683716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81201"/>
            <a:ext cx="6934200" cy="23989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David wrote a letter to Joab</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"Set Uriah in the forefront of the hardest fighting…so that he may be struck down and die."</a:t>
            </a:r>
            <a:endParaRPr sz="3600" dirty="0">
              <a:solidFill>
                <a:schemeClr val="lt1"/>
              </a:solidFill>
              <a:latin typeface="Calibri"/>
              <a:ea typeface="Calibri"/>
              <a:cs typeface="Calibri"/>
              <a:sym typeface="Calibri"/>
            </a:endParaRPr>
          </a:p>
        </p:txBody>
      </p:sp>
      <p:sp>
        <p:nvSpPr>
          <p:cNvPr id="96" name="Google Shape;96;p2"/>
          <p:cNvSpPr txBox="1"/>
          <p:nvPr/>
        </p:nvSpPr>
        <p:spPr>
          <a:xfrm>
            <a:off x="5791200"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 Samuel 11:14a, 15b</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0"/>
          <p:cNvSpPr/>
          <p:nvPr/>
        </p:nvSpPr>
        <p:spPr>
          <a:xfrm>
            <a:off x="2590800" y="1905000"/>
            <a:ext cx="7315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…his disciples went down to the sea, got into a boat, and started across the sea…. It was now dark, and Jesus had not yet come to them.</a:t>
            </a:r>
            <a:endParaRPr dirty="0">
              <a:solidFill>
                <a:schemeClr val="lt1"/>
              </a:solidFill>
            </a:endParaRPr>
          </a:p>
        </p:txBody>
      </p:sp>
      <p:sp>
        <p:nvSpPr>
          <p:cNvPr id="208" name="Google Shape;208;p20"/>
          <p:cNvSpPr txBox="1"/>
          <p:nvPr/>
        </p:nvSpPr>
        <p:spPr>
          <a:xfrm>
            <a:off x="57912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6:16b, 17b</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1"/>
          <p:cNvSpPr txBox="1"/>
          <p:nvPr/>
        </p:nvSpPr>
        <p:spPr>
          <a:xfrm>
            <a:off x="2494280" y="5029200"/>
            <a:ext cx="19050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Disciples in the Boat (Jesus Walking on the Water)</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Manuscript from 1386</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Getty Museum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Los Angeles, CA</a:t>
            </a:r>
            <a:endParaRPr sz="1600">
              <a:solidFill>
                <a:srgbClr val="F2F2F2"/>
              </a:solidFill>
              <a:latin typeface="Calibri"/>
              <a:ea typeface="Calibri"/>
              <a:cs typeface="Calibri"/>
              <a:sym typeface="Calibri"/>
            </a:endParaRPr>
          </a:p>
        </p:txBody>
      </p:sp>
      <p:pic>
        <p:nvPicPr>
          <p:cNvPr id="214" name="Google Shape;214;p21"/>
          <p:cNvPicPr preferRelativeResize="0"/>
          <p:nvPr/>
        </p:nvPicPr>
        <p:blipFill rotWithShape="1">
          <a:blip r:embed="rId3">
            <a:alphaModFix/>
          </a:blip>
          <a:srcRect/>
          <a:stretch/>
        </p:blipFill>
        <p:spPr>
          <a:xfrm>
            <a:off x="5029200" y="15726"/>
            <a:ext cx="4648200" cy="682600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2"/>
          <p:cNvSpPr/>
          <p:nvPr/>
        </p:nvSpPr>
        <p:spPr>
          <a:xfrm>
            <a:off x="3048000" y="19812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When they had rowed about three or four miles, they saw Jesus walking on the sea…, and they were terrified.</a:t>
            </a:r>
            <a:endParaRPr sz="3600" dirty="0">
              <a:solidFill>
                <a:schemeClr val="lt1"/>
              </a:solidFill>
              <a:latin typeface="Calibri"/>
              <a:ea typeface="Calibri"/>
              <a:cs typeface="Calibri"/>
              <a:sym typeface="Calibri"/>
            </a:endParaRPr>
          </a:p>
        </p:txBody>
      </p:sp>
      <p:sp>
        <p:nvSpPr>
          <p:cNvPr id="220" name="Google Shape;220;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6:19ac</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3"/>
          <p:cNvSpPr txBox="1"/>
          <p:nvPr/>
        </p:nvSpPr>
        <p:spPr>
          <a:xfrm>
            <a:off x="1828800" y="63670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at the Sea of Galilee  --  Tintoretto, National Gallery of Art, Washington, DC</a:t>
            </a:r>
            <a:endParaRPr sz="1600">
              <a:solidFill>
                <a:srgbClr val="F2F2F2"/>
              </a:solidFill>
              <a:latin typeface="Calibri"/>
              <a:ea typeface="Calibri"/>
              <a:cs typeface="Calibri"/>
              <a:sym typeface="Calibri"/>
            </a:endParaRPr>
          </a:p>
        </p:txBody>
      </p:sp>
      <p:pic>
        <p:nvPicPr>
          <p:cNvPr id="226" name="Google Shape;226;p23"/>
          <p:cNvPicPr preferRelativeResize="0"/>
          <p:nvPr/>
        </p:nvPicPr>
        <p:blipFill rotWithShape="1">
          <a:blip r:embed="rId3">
            <a:alphaModFix/>
          </a:blip>
          <a:srcRect/>
          <a:stretch/>
        </p:blipFill>
        <p:spPr>
          <a:xfrm>
            <a:off x="1643743" y="54429"/>
            <a:ext cx="9024257" cy="61407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4"/>
          <p:cNvSpPr/>
          <p:nvPr/>
        </p:nvSpPr>
        <p:spPr>
          <a:xfrm>
            <a:off x="3352800" y="2228672"/>
            <a:ext cx="57150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he said to them, "It is I; do not be afraid."</a:t>
            </a:r>
            <a:endParaRPr sz="3600">
              <a:solidFill>
                <a:schemeClr val="lt1"/>
              </a:solidFill>
              <a:latin typeface="Calibri"/>
              <a:ea typeface="Calibri"/>
              <a:cs typeface="Calibri"/>
              <a:sym typeface="Calibri"/>
            </a:endParaRPr>
          </a:p>
        </p:txBody>
      </p:sp>
      <p:sp>
        <p:nvSpPr>
          <p:cNvPr id="232" name="Google Shape;232;p24"/>
          <p:cNvSpPr txBox="1"/>
          <p:nvPr/>
        </p:nvSpPr>
        <p:spPr>
          <a:xfrm>
            <a:off x="5751095"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6:20</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5"/>
          <p:cNvSpPr txBox="1"/>
          <p:nvPr/>
        </p:nvSpPr>
        <p:spPr>
          <a:xfrm>
            <a:off x="1981200" y="5334000"/>
            <a:ext cx="19812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Walking on the Water</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Museu Frederic Marès</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Barcelona, Spain</a:t>
            </a:r>
            <a:endParaRPr sz="1600">
              <a:solidFill>
                <a:srgbClr val="F2F2F2"/>
              </a:solidFill>
              <a:latin typeface="Calibri"/>
              <a:ea typeface="Calibri"/>
              <a:cs typeface="Calibri"/>
              <a:sym typeface="Calibri"/>
            </a:endParaRPr>
          </a:p>
        </p:txBody>
      </p:sp>
      <p:pic>
        <p:nvPicPr>
          <p:cNvPr id="238" name="Google Shape;238;p25"/>
          <p:cNvPicPr preferRelativeResize="0"/>
          <p:nvPr/>
        </p:nvPicPr>
        <p:blipFill rotWithShape="1">
          <a:blip r:embed="rId3">
            <a:alphaModFix/>
          </a:blip>
          <a:srcRect/>
          <a:stretch/>
        </p:blipFill>
        <p:spPr>
          <a:xfrm>
            <a:off x="4419601" y="21610"/>
            <a:ext cx="5562599" cy="689098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6"/>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44" name="Google Shape;244;p26"/>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a:t>https://commons.wikimedia.org/wiki/File:Weltchronik_Fulda_Aa88_274r_detail.jpg</a:t>
            </a:r>
            <a:endParaRPr/>
          </a:p>
          <a:p>
            <a:pPr marL="342900" lvl="0" indent="-342900" algn="l" rtl="0">
              <a:spcBef>
                <a:spcPts val="280"/>
              </a:spcBef>
              <a:spcAft>
                <a:spcPts val="0"/>
              </a:spcAft>
              <a:buClr>
                <a:schemeClr val="lt1"/>
              </a:buClr>
              <a:buSzPts val="1400"/>
              <a:buNone/>
            </a:pPr>
            <a:r>
              <a:rPr lang="en-US" sz="1400"/>
              <a:t>https://commhttps://www.flickr.com/photos/zenmama/5429643508ons.wikimedia.org/wiki/File:Peace_and_Plenty_by_William_McDougal_Hart,_detail,_1855,_oil_on_canvas_-_New_Britain_Museum_of_American_Art_-_DSC09212.JPG</a:t>
            </a:r>
            <a:endParaRPr/>
          </a:p>
          <a:p>
            <a:pPr marL="342900" lvl="0" indent="-342900" algn="l" rtl="0">
              <a:spcBef>
                <a:spcPts val="280"/>
              </a:spcBef>
              <a:spcAft>
                <a:spcPts val="0"/>
              </a:spcAft>
              <a:buClr>
                <a:schemeClr val="lt1"/>
              </a:buClr>
              <a:buSzPts val="1400"/>
              <a:buNone/>
            </a:pPr>
            <a:r>
              <a:rPr lang="en-US" sz="1400"/>
              <a:t>https://www.flickr.com/photos/daquellamanera/3994554964</a:t>
            </a:r>
            <a:endParaRPr/>
          </a:p>
          <a:p>
            <a:pPr marL="342900" lvl="0" indent="-342900" algn="l" rtl="0">
              <a:spcBef>
                <a:spcPts val="280"/>
              </a:spcBef>
              <a:spcAft>
                <a:spcPts val="0"/>
              </a:spcAft>
              <a:buClr>
                <a:schemeClr val="lt1"/>
              </a:buClr>
              <a:buSzPts val="1400"/>
              <a:buNone/>
            </a:pPr>
            <a:r>
              <a:rPr lang="en-US" sz="1400"/>
              <a:t>https://www.flickr.com/photos/nebarnix/240137145</a:t>
            </a:r>
            <a:endParaRPr/>
          </a:p>
          <a:p>
            <a:pPr marL="342900" lvl="0" indent="-342900" algn="l" rtl="0">
              <a:spcBef>
                <a:spcPts val="280"/>
              </a:spcBef>
              <a:spcAft>
                <a:spcPts val="0"/>
              </a:spcAft>
              <a:buClr>
                <a:schemeClr val="lt1"/>
              </a:buClr>
              <a:buSzPts val="1400"/>
              <a:buNone/>
            </a:pPr>
            <a:r>
              <a:rPr lang="en-US" sz="1400"/>
              <a:t>http://commons.wikimedia.org/wiki/File:RISD_Rodin_Hand_of_God.JPG</a:t>
            </a:r>
            <a:endParaRPr/>
          </a:p>
          <a:p>
            <a:pPr marL="342900" lvl="0" indent="-342900" algn="l" rtl="0">
              <a:spcBef>
                <a:spcPts val="280"/>
              </a:spcBef>
              <a:spcAft>
                <a:spcPts val="0"/>
              </a:spcAft>
              <a:buClr>
                <a:schemeClr val="lt1"/>
              </a:buClr>
              <a:buSzPts val="1400"/>
              <a:buNone/>
            </a:pPr>
            <a:r>
              <a:rPr lang="en-US" sz="1400"/>
              <a:t>http://www.flickr.com/photos/taniwha/7186831/</a:t>
            </a:r>
            <a:endParaRPr/>
          </a:p>
          <a:p>
            <a:pPr marL="342900" lvl="0" indent="-342900" algn="l" rtl="0">
              <a:spcBef>
                <a:spcPts val="280"/>
              </a:spcBef>
              <a:spcAft>
                <a:spcPts val="0"/>
              </a:spcAft>
              <a:buClr>
                <a:schemeClr val="lt1"/>
              </a:buClr>
              <a:buSzPts val="1400"/>
              <a:buNone/>
            </a:pPr>
            <a:r>
              <a:rPr lang="en-US" sz="1400"/>
              <a:t>www.JohnAugustSwanson.com - copyright 2003 by John August Swanson</a:t>
            </a:r>
            <a:endParaRPr/>
          </a:p>
          <a:p>
            <a:pPr marL="342900" lvl="0" indent="-342900" algn="l" rtl="0">
              <a:spcBef>
                <a:spcPts val="280"/>
              </a:spcBef>
              <a:spcAft>
                <a:spcPts val="0"/>
              </a:spcAft>
              <a:buClr>
                <a:schemeClr val="lt1"/>
              </a:buClr>
              <a:buSzPts val="1400"/>
              <a:buNone/>
            </a:pPr>
            <a:r>
              <a:rPr lang="en-US" sz="1400"/>
              <a:t>www.JohnAugustSwanson.com - copyright 2003 by John August Swanson</a:t>
            </a:r>
            <a:endParaRPr/>
          </a:p>
          <a:p>
            <a:pPr marL="342900" lvl="0" indent="-342900" algn="l" rtl="0">
              <a:spcBef>
                <a:spcPts val="280"/>
              </a:spcBef>
              <a:spcAft>
                <a:spcPts val="0"/>
              </a:spcAft>
              <a:buClr>
                <a:schemeClr val="lt1"/>
              </a:buClr>
              <a:buSzPts val="1400"/>
              <a:buNone/>
            </a:pPr>
            <a:r>
              <a:rPr lang="en-US" sz="1400"/>
              <a:t>www.JohnAugustSwanson.com - copyright 2003 by John August Swanson</a:t>
            </a:r>
            <a:endParaRPr/>
          </a:p>
          <a:p>
            <a:pPr marL="342900" lvl="0" indent="-342900" algn="l" rtl="0">
              <a:spcBef>
                <a:spcPts val="280"/>
              </a:spcBef>
              <a:spcAft>
                <a:spcPts val="0"/>
              </a:spcAft>
              <a:buClr>
                <a:schemeClr val="lt1"/>
              </a:buClr>
              <a:buSzPts val="1400"/>
              <a:buNone/>
            </a:pPr>
            <a:r>
              <a:rPr lang="en-US" sz="1400"/>
              <a:t>http://diglib.library.vanderbilt.edu/act-imagelink.pl?RC=48287</a:t>
            </a:r>
            <a:endParaRPr/>
          </a:p>
          <a:p>
            <a:pPr marL="342900" lvl="0" indent="-342900" algn="l" rtl="0">
              <a:spcBef>
                <a:spcPts val="280"/>
              </a:spcBef>
              <a:spcAft>
                <a:spcPts val="0"/>
              </a:spcAft>
              <a:buClr>
                <a:schemeClr val="lt1"/>
              </a:buClr>
              <a:buSzPts val="1400"/>
              <a:buNone/>
            </a:pPr>
            <a:r>
              <a:rPr lang="en-US" sz="1400"/>
              <a:t>https://commons.wikimedia.org/wiki/File:The_contemplative_Christ_of_Zakopane.JPG</a:t>
            </a:r>
            <a:endParaRPr/>
          </a:p>
          <a:p>
            <a:pPr marL="342900" lvl="0" indent="-342900" algn="l" rtl="0">
              <a:spcBef>
                <a:spcPts val="280"/>
              </a:spcBef>
              <a:spcAft>
                <a:spcPts val="0"/>
              </a:spcAft>
              <a:buClr>
                <a:schemeClr val="lt1"/>
              </a:buClr>
              <a:buSzPts val="1400"/>
              <a:buNone/>
            </a:pPr>
            <a:r>
              <a:rPr lang="en-US" sz="1400"/>
              <a:t>https://commons.wikimedia.org/wiki/File:The_Feeding_of_the_Five_Thousand;_Jesus_Walking_on_the_Water_-_Google_Art_Project.jpg</a:t>
            </a:r>
            <a:endParaRPr/>
          </a:p>
          <a:p>
            <a:pPr marL="342900" lvl="0" indent="-342900" algn="l" rtl="0">
              <a:spcBef>
                <a:spcPts val="280"/>
              </a:spcBef>
              <a:spcAft>
                <a:spcPts val="0"/>
              </a:spcAft>
              <a:buClr>
                <a:schemeClr val="lt1"/>
              </a:buClr>
              <a:buSzPts val="1400"/>
              <a:buNone/>
            </a:pPr>
            <a:r>
              <a:rPr lang="en-US" sz="1400"/>
              <a:t>https://commons.wikimedia.org/wiki/File:Tintoretto,_Jacopo_-_Christ_at_the_Sea_of_Galilee.jpg</a:t>
            </a:r>
            <a:endParaRPr/>
          </a:p>
          <a:p>
            <a:pPr marL="342900" lvl="0" indent="-342900" algn="l" rtl="0">
              <a:spcBef>
                <a:spcPts val="280"/>
              </a:spcBef>
              <a:spcAft>
                <a:spcPts val="0"/>
              </a:spcAft>
              <a:buClr>
                <a:schemeClr val="lt1"/>
              </a:buClr>
              <a:buSzPts val="1400"/>
              <a:buNone/>
            </a:pPr>
            <a:r>
              <a:rPr lang="en-US" sz="1400"/>
              <a:t>https://commons.wikimedia.org/wiki/File:Mestre_de_cabestany.jpg - Guillem F-H</a:t>
            </a:r>
            <a:endParaRPr/>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a:t>Additional descriptions can be found at the Art in the Christian Tradition image library, a service of the Vanderbilt Divinity Library, http://diglib.library.vanderbilt.edu/.  All images available via Creative Commons 3.0 License.</a:t>
            </a:r>
            <a:endParaRPr/>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676400" y="6367046"/>
            <a:ext cx="89916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Uriah Falls at the Siege of Rabbas  --  Rudolf von Ems, World Chronicle, Fulda University Library, Germany</a:t>
            </a:r>
            <a:endParaRPr/>
          </a:p>
        </p:txBody>
      </p:sp>
      <p:pic>
        <p:nvPicPr>
          <p:cNvPr id="102" name="Google Shape;102;p3"/>
          <p:cNvPicPr preferRelativeResize="0"/>
          <p:nvPr/>
        </p:nvPicPr>
        <p:blipFill rotWithShape="1">
          <a:blip r:embed="rId3">
            <a:alphaModFix/>
          </a:blip>
          <a:srcRect/>
          <a:stretch/>
        </p:blipFill>
        <p:spPr>
          <a:xfrm>
            <a:off x="2743200" y="170280"/>
            <a:ext cx="6932396" cy="600192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895600" y="1828800"/>
            <a:ext cx="7277100" cy="1877397"/>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"Give it to the people and let them eat, for thus says the </a:t>
            </a:r>
            <a:r>
              <a:rPr lang="en-US" sz="4000" dirty="0">
                <a:solidFill>
                  <a:schemeClr val="lt1"/>
                </a:solidFill>
                <a:latin typeface="Calibri"/>
                <a:ea typeface="Calibri"/>
                <a:cs typeface="Calibri"/>
                <a:sym typeface="Calibri"/>
              </a:rPr>
              <a:t>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a:t>
            </a:r>
            <a:r>
              <a:rPr lang="en-US" sz="4000" dirty="0">
                <a:solidFill>
                  <a:schemeClr val="lt1"/>
                </a:solidFill>
                <a:latin typeface="Calibri"/>
                <a:ea typeface="Calibri"/>
                <a:cs typeface="Calibri"/>
                <a:sym typeface="Calibri"/>
              </a:rPr>
              <a:t>They</a:t>
            </a:r>
            <a:r>
              <a:rPr lang="en-US" sz="3600" dirty="0">
                <a:solidFill>
                  <a:schemeClr val="lt1"/>
                </a:solidFill>
                <a:latin typeface="Calibri"/>
                <a:ea typeface="Calibri"/>
                <a:cs typeface="Calibri"/>
                <a:sym typeface="Calibri"/>
              </a:rPr>
              <a:t> shall eat and have some left."</a:t>
            </a:r>
            <a:endParaRPr sz="3600" dirty="0">
              <a:solidFill>
                <a:schemeClr val="lt1"/>
              </a:solidFill>
              <a:latin typeface="Calibri"/>
              <a:ea typeface="Calibri"/>
              <a:cs typeface="Calibri"/>
              <a:sym typeface="Calibri"/>
            </a:endParaRPr>
          </a:p>
        </p:txBody>
      </p:sp>
      <p:sp>
        <p:nvSpPr>
          <p:cNvPr id="108" name="Google Shape;108;p4"/>
          <p:cNvSpPr txBox="1"/>
          <p:nvPr/>
        </p:nvSpPr>
        <p:spPr>
          <a:xfrm>
            <a:off x="5334000" y="4038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 Kings 4:43b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p:nvPr/>
        </p:nvSpPr>
        <p:spPr>
          <a:xfrm>
            <a:off x="16764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Peace and Plenty  --  William Hart, New Britain Museum of American Art, New Britain, CT</a:t>
            </a:r>
            <a:endParaRPr sz="1600">
              <a:solidFill>
                <a:srgbClr val="F2F2F2"/>
              </a:solidFill>
              <a:latin typeface="Calibri"/>
              <a:ea typeface="Calibri"/>
              <a:cs typeface="Calibri"/>
              <a:sym typeface="Calibri"/>
            </a:endParaRPr>
          </a:p>
        </p:txBody>
      </p:sp>
      <p:pic>
        <p:nvPicPr>
          <p:cNvPr id="115" name="Google Shape;115;p5"/>
          <p:cNvPicPr preferRelativeResize="0"/>
          <p:nvPr/>
        </p:nvPicPr>
        <p:blipFill rotWithShape="1">
          <a:blip r:embed="rId3">
            <a:alphaModFix/>
          </a:blip>
          <a:srcRect/>
          <a:stretch/>
        </p:blipFill>
        <p:spPr>
          <a:xfrm>
            <a:off x="1600200" y="1"/>
            <a:ext cx="9144000" cy="609361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6"/>
          <p:cNvSpPr txBox="1"/>
          <p:nvPr/>
        </p:nvSpPr>
        <p:spPr>
          <a:xfrm>
            <a:off x="1676400" y="5943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Potluck, First Lutheran Church  --  Tyson Creek Station, Idaho</a:t>
            </a:r>
            <a:endParaRPr sz="1600">
              <a:solidFill>
                <a:srgbClr val="F2F2F2"/>
              </a:solidFill>
              <a:latin typeface="Calibri"/>
              <a:ea typeface="Calibri"/>
              <a:cs typeface="Calibri"/>
              <a:sym typeface="Calibri"/>
            </a:endParaRPr>
          </a:p>
        </p:txBody>
      </p:sp>
      <p:pic>
        <p:nvPicPr>
          <p:cNvPr id="122" name="Google Shape;122;p6"/>
          <p:cNvPicPr preferRelativeResize="0"/>
          <p:nvPr/>
        </p:nvPicPr>
        <p:blipFill rotWithShape="1">
          <a:blip r:embed="rId3">
            <a:alphaModFix/>
          </a:blip>
          <a:srcRect/>
          <a:stretch/>
        </p:blipFill>
        <p:spPr>
          <a:xfrm>
            <a:off x="-1" y="914400"/>
            <a:ext cx="12155055" cy="4267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7"/>
          <p:cNvSpPr/>
          <p:nvPr/>
        </p:nvSpPr>
        <p:spPr>
          <a:xfrm>
            <a:off x="2590800" y="2362201"/>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upholds all who are falling and raises up all who are bowed down.</a:t>
            </a:r>
            <a:endParaRPr sz="3600" dirty="0">
              <a:solidFill>
                <a:schemeClr val="lt1"/>
              </a:solidFill>
              <a:latin typeface="Calibri"/>
              <a:ea typeface="Calibri"/>
              <a:cs typeface="Calibri"/>
              <a:sym typeface="Calibri"/>
            </a:endParaRPr>
          </a:p>
        </p:txBody>
      </p:sp>
      <p:sp>
        <p:nvSpPr>
          <p:cNvPr id="128" name="Google Shape;128;p7"/>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145:14</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8"/>
          <p:cNvSpPr txBox="1"/>
          <p:nvPr/>
        </p:nvSpPr>
        <p:spPr>
          <a:xfrm>
            <a:off x="4495800" y="6477000"/>
            <a:ext cx="4191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"Don't Look Down…"  --  Mural, Washington, DC</a:t>
            </a:r>
            <a:endParaRPr sz="1600">
              <a:solidFill>
                <a:srgbClr val="F2F2F2"/>
              </a:solidFill>
              <a:latin typeface="Calibri"/>
              <a:ea typeface="Calibri"/>
              <a:cs typeface="Calibri"/>
              <a:sym typeface="Calibri"/>
            </a:endParaRPr>
          </a:p>
        </p:txBody>
      </p:sp>
      <p:pic>
        <p:nvPicPr>
          <p:cNvPr id="134" name="Google Shape;134;p8"/>
          <p:cNvPicPr preferRelativeResize="0"/>
          <p:nvPr/>
        </p:nvPicPr>
        <p:blipFill rotWithShape="1">
          <a:blip r:embed="rId3">
            <a:alphaModFix/>
          </a:blip>
          <a:srcRect/>
          <a:stretch/>
        </p:blipFill>
        <p:spPr>
          <a:xfrm>
            <a:off x="2258568" y="0"/>
            <a:ext cx="7723632" cy="634593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9"/>
          <p:cNvSpPr/>
          <p:nvPr/>
        </p:nvSpPr>
        <p:spPr>
          <a:xfrm>
            <a:off x="2971800" y="1752600"/>
            <a:ext cx="6934200"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 pray…that Christ may dwell in your hearts through faith, as you are being rooted and grounded in love.</a:t>
            </a:r>
            <a:endParaRPr sz="3600" dirty="0">
              <a:solidFill>
                <a:schemeClr val="lt1"/>
              </a:solidFill>
              <a:latin typeface="Calibri"/>
              <a:ea typeface="Calibri"/>
              <a:cs typeface="Calibri"/>
              <a:sym typeface="Calibri"/>
            </a:endParaRPr>
          </a:p>
        </p:txBody>
      </p:sp>
      <p:sp>
        <p:nvSpPr>
          <p:cNvPr id="140" name="Google Shape;140;p9"/>
          <p:cNvSpPr txBox="1"/>
          <p:nvPr/>
        </p:nvSpPr>
        <p:spPr>
          <a:xfrm>
            <a:off x="54102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Ephesians 3:16a, 17</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26</Slides>
  <Notes>26</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Tenth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36</cp:revision>
  <dcterms:created xsi:type="dcterms:W3CDTF">2016-08-31T16:46:43Z</dcterms:created>
  <dcterms:modified xsi:type="dcterms:W3CDTF">2025-10-25T00:16:58Z</dcterms:modified>
</cp:coreProperties>
</file>