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8" roundtripDataSignature="AMtx7mhk6b6oWbo6gR12bcJEk+mjwMimg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F7AFCB7-16FF-4E02-9AB7-197D637BE63D}" v="91" dt="2025-11-03T15:31:50.7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BF7AFCB7-16FF-4E02-9AB7-197D637BE63D}"/>
    <pc:docChg chg="modSld">
      <pc:chgData name="Allison Blackwell" userId="7Y4zoj1sqs5H+IG1uY71RyUTFRj8vI3Lj7CrwoODLF4=" providerId="None" clId="Web-{BF7AFCB7-16FF-4E02-9AB7-197D637BE63D}" dt="2025-11-03T15:31:50.728" v="37" actId="20577"/>
      <pc:docMkLst>
        <pc:docMk/>
      </pc:docMkLst>
      <pc:sldChg chg="modSp">
        <pc:chgData name="Allison Blackwell" userId="7Y4zoj1sqs5H+IG1uY71RyUTFRj8vI3Lj7CrwoODLF4=" providerId="None" clId="Web-{BF7AFCB7-16FF-4E02-9AB7-197D637BE63D}" dt="2025-11-03T15:28:28.146" v="1" actId="20577"/>
        <pc:sldMkLst>
          <pc:docMk/>
          <pc:sldMk cId="0" sldId="257"/>
        </pc:sldMkLst>
        <pc:spChg chg="mod">
          <ac:chgData name="Allison Blackwell" userId="7Y4zoj1sqs5H+IG1uY71RyUTFRj8vI3Lj7CrwoODLF4=" providerId="None" clId="Web-{BF7AFCB7-16FF-4E02-9AB7-197D637BE63D}" dt="2025-11-03T15:28:28.146" v="1" actId="20577"/>
          <ac:spMkLst>
            <pc:docMk/>
            <pc:sldMk cId="0" sldId="257"/>
            <ac:spMk id="95" creationId="{00000000-0000-0000-0000-000000000000}"/>
          </ac:spMkLst>
        </pc:spChg>
      </pc:sldChg>
      <pc:sldChg chg="modSp">
        <pc:chgData name="Allison Blackwell" userId="7Y4zoj1sqs5H+IG1uY71RyUTFRj8vI3Lj7CrwoODLF4=" providerId="None" clId="Web-{BF7AFCB7-16FF-4E02-9AB7-197D637BE63D}" dt="2025-11-03T15:29:04.288" v="6" actId="20577"/>
        <pc:sldMkLst>
          <pc:docMk/>
          <pc:sldMk cId="0" sldId="259"/>
        </pc:sldMkLst>
        <pc:spChg chg="mod">
          <ac:chgData name="Allison Blackwell" userId="7Y4zoj1sqs5H+IG1uY71RyUTFRj8vI3Lj7CrwoODLF4=" providerId="None" clId="Web-{BF7AFCB7-16FF-4E02-9AB7-197D637BE63D}" dt="2025-11-03T15:29:04.288" v="6" actId="20577"/>
          <ac:spMkLst>
            <pc:docMk/>
            <pc:sldMk cId="0" sldId="259"/>
            <ac:spMk id="107" creationId="{00000000-0000-0000-0000-000000000000}"/>
          </ac:spMkLst>
        </pc:spChg>
      </pc:sldChg>
      <pc:sldChg chg="modSp">
        <pc:chgData name="Allison Blackwell" userId="7Y4zoj1sqs5H+IG1uY71RyUTFRj8vI3Lj7CrwoODLF4=" providerId="None" clId="Web-{BF7AFCB7-16FF-4E02-9AB7-197D637BE63D}" dt="2025-11-03T15:29:49.242" v="11" actId="20577"/>
        <pc:sldMkLst>
          <pc:docMk/>
          <pc:sldMk cId="0" sldId="261"/>
        </pc:sldMkLst>
        <pc:spChg chg="mod">
          <ac:chgData name="Allison Blackwell" userId="7Y4zoj1sqs5H+IG1uY71RyUTFRj8vI3Lj7CrwoODLF4=" providerId="None" clId="Web-{BF7AFCB7-16FF-4E02-9AB7-197D637BE63D}" dt="2025-11-03T15:29:49.242" v="11" actId="20577"/>
          <ac:spMkLst>
            <pc:docMk/>
            <pc:sldMk cId="0" sldId="261"/>
            <ac:spMk id="119" creationId="{00000000-0000-0000-0000-000000000000}"/>
          </ac:spMkLst>
        </pc:spChg>
      </pc:sldChg>
      <pc:sldChg chg="modSp">
        <pc:chgData name="Allison Blackwell" userId="7Y4zoj1sqs5H+IG1uY71RyUTFRj8vI3Lj7CrwoODLF4=" providerId="None" clId="Web-{BF7AFCB7-16FF-4E02-9AB7-197D637BE63D}" dt="2025-11-03T15:30:16.226" v="15" actId="20577"/>
        <pc:sldMkLst>
          <pc:docMk/>
          <pc:sldMk cId="0" sldId="263"/>
        </pc:sldMkLst>
        <pc:spChg chg="mod">
          <ac:chgData name="Allison Blackwell" userId="7Y4zoj1sqs5H+IG1uY71RyUTFRj8vI3Lj7CrwoODLF4=" providerId="None" clId="Web-{BF7AFCB7-16FF-4E02-9AB7-197D637BE63D}" dt="2025-11-03T15:30:16.226" v="15" actId="20577"/>
          <ac:spMkLst>
            <pc:docMk/>
            <pc:sldMk cId="0" sldId="263"/>
            <ac:spMk id="131" creationId="{00000000-0000-0000-0000-000000000000}"/>
          </ac:spMkLst>
        </pc:spChg>
      </pc:sldChg>
      <pc:sldChg chg="modSp">
        <pc:chgData name="Allison Blackwell" userId="7Y4zoj1sqs5H+IG1uY71RyUTFRj8vI3Lj7CrwoODLF4=" providerId="None" clId="Web-{BF7AFCB7-16FF-4E02-9AB7-197D637BE63D}" dt="2025-11-03T15:30:34.508" v="21" actId="20577"/>
        <pc:sldMkLst>
          <pc:docMk/>
          <pc:sldMk cId="0" sldId="265"/>
        </pc:sldMkLst>
        <pc:spChg chg="mod">
          <ac:chgData name="Allison Blackwell" userId="7Y4zoj1sqs5H+IG1uY71RyUTFRj8vI3Lj7CrwoODLF4=" providerId="None" clId="Web-{BF7AFCB7-16FF-4E02-9AB7-197D637BE63D}" dt="2025-11-03T15:30:34.508" v="21" actId="20577"/>
          <ac:spMkLst>
            <pc:docMk/>
            <pc:sldMk cId="0" sldId="265"/>
            <ac:spMk id="143" creationId="{00000000-0000-0000-0000-000000000000}"/>
          </ac:spMkLst>
        </pc:spChg>
      </pc:sldChg>
      <pc:sldChg chg="modSp">
        <pc:chgData name="Allison Blackwell" userId="7Y4zoj1sqs5H+IG1uY71RyUTFRj8vI3Lj7CrwoODLF4=" providerId="None" clId="Web-{BF7AFCB7-16FF-4E02-9AB7-197D637BE63D}" dt="2025-11-03T15:30:46.727" v="24" actId="20577"/>
        <pc:sldMkLst>
          <pc:docMk/>
          <pc:sldMk cId="0" sldId="267"/>
        </pc:sldMkLst>
        <pc:spChg chg="mod">
          <ac:chgData name="Allison Blackwell" userId="7Y4zoj1sqs5H+IG1uY71RyUTFRj8vI3Lj7CrwoODLF4=" providerId="None" clId="Web-{BF7AFCB7-16FF-4E02-9AB7-197D637BE63D}" dt="2025-11-03T15:30:46.727" v="24" actId="20577"/>
          <ac:spMkLst>
            <pc:docMk/>
            <pc:sldMk cId="0" sldId="267"/>
            <ac:spMk id="155" creationId="{00000000-0000-0000-0000-000000000000}"/>
          </ac:spMkLst>
        </pc:spChg>
      </pc:sldChg>
      <pc:sldChg chg="modSp">
        <pc:chgData name="Allison Blackwell" userId="7Y4zoj1sqs5H+IG1uY71RyUTFRj8vI3Lj7CrwoODLF4=" providerId="None" clId="Web-{BF7AFCB7-16FF-4E02-9AB7-197D637BE63D}" dt="2025-11-03T15:31:00.602" v="28" actId="20577"/>
        <pc:sldMkLst>
          <pc:docMk/>
          <pc:sldMk cId="0" sldId="269"/>
        </pc:sldMkLst>
        <pc:spChg chg="mod">
          <ac:chgData name="Allison Blackwell" userId="7Y4zoj1sqs5H+IG1uY71RyUTFRj8vI3Lj7CrwoODLF4=" providerId="None" clId="Web-{BF7AFCB7-16FF-4E02-9AB7-197D637BE63D}" dt="2025-11-03T15:31:00.602" v="28" actId="20577"/>
          <ac:spMkLst>
            <pc:docMk/>
            <pc:sldMk cId="0" sldId="269"/>
            <ac:spMk id="167" creationId="{00000000-0000-0000-0000-000000000000}"/>
          </ac:spMkLst>
        </pc:spChg>
      </pc:sldChg>
      <pc:sldChg chg="modSp">
        <pc:chgData name="Allison Blackwell" userId="7Y4zoj1sqs5H+IG1uY71RyUTFRj8vI3Lj7CrwoODLF4=" providerId="None" clId="Web-{BF7AFCB7-16FF-4E02-9AB7-197D637BE63D}" dt="2025-11-03T15:31:25.493" v="34" actId="20577"/>
        <pc:sldMkLst>
          <pc:docMk/>
          <pc:sldMk cId="0" sldId="272"/>
        </pc:sldMkLst>
        <pc:spChg chg="mod">
          <ac:chgData name="Allison Blackwell" userId="7Y4zoj1sqs5H+IG1uY71RyUTFRj8vI3Lj7CrwoODLF4=" providerId="None" clId="Web-{BF7AFCB7-16FF-4E02-9AB7-197D637BE63D}" dt="2025-11-03T15:31:25.493" v="34" actId="20577"/>
          <ac:spMkLst>
            <pc:docMk/>
            <pc:sldMk cId="0" sldId="272"/>
            <ac:spMk id="185" creationId="{00000000-0000-0000-0000-000000000000}"/>
          </ac:spMkLst>
        </pc:spChg>
      </pc:sldChg>
      <pc:sldChg chg="modSp">
        <pc:chgData name="Allison Blackwell" userId="7Y4zoj1sqs5H+IG1uY71RyUTFRj8vI3Lj7CrwoODLF4=" providerId="None" clId="Web-{BF7AFCB7-16FF-4E02-9AB7-197D637BE63D}" dt="2025-11-03T15:31:50.728" v="37" actId="20577"/>
        <pc:sldMkLst>
          <pc:docMk/>
          <pc:sldMk cId="0" sldId="274"/>
        </pc:sldMkLst>
        <pc:spChg chg="mod">
          <ac:chgData name="Allison Blackwell" userId="7Y4zoj1sqs5H+IG1uY71RyUTFRj8vI3Lj7CrwoODLF4=" providerId="None" clId="Web-{BF7AFCB7-16FF-4E02-9AB7-197D637BE63D}" dt="2025-11-03T15:31:50.728" v="37" actId="20577"/>
          <ac:spMkLst>
            <pc:docMk/>
            <pc:sldMk cId="0" sldId="274"/>
            <ac:spMk id="197"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 name="Google Shape;189;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 name="Google Shape;19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3" name="Google Shape;213;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4"/>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4"/>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2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3"/>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4"/>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4"/>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6"/>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2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27"/>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7"/>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2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28"/>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28"/>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2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29"/>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29"/>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29"/>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29"/>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1"/>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1"/>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1"/>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2"/>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2"/>
          <p:cNvSpPr>
            <a:spLocks noGrp="1"/>
          </p:cNvSpPr>
          <p:nvPr>
            <p:ph type="pic" idx="2"/>
          </p:nvPr>
        </p:nvSpPr>
        <p:spPr>
          <a:xfrm>
            <a:off x="2389717" y="612775"/>
            <a:ext cx="7315200" cy="4114800"/>
          </a:xfrm>
          <a:prstGeom prst="rect">
            <a:avLst/>
          </a:prstGeom>
          <a:noFill/>
          <a:ln>
            <a:noFill/>
          </a:ln>
        </p:spPr>
      </p:sp>
      <p:sp>
        <p:nvSpPr>
          <p:cNvPr id="68" name="Google Shape;68;p32"/>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3"/>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905000" y="1143001"/>
            <a:ext cx="8458200" cy="16986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8800"/>
              <a:buFont typeface="Calibri"/>
              <a:buNone/>
            </a:pPr>
            <a:r>
              <a:rPr lang="en-US" sz="8800"/>
              <a:t>New Year’s Day</a:t>
            </a:r>
            <a:endParaRPr/>
          </a:p>
        </p:txBody>
      </p:sp>
      <p:sp>
        <p:nvSpPr>
          <p:cNvPr id="89" name="Google Shape;89;p1"/>
          <p:cNvSpPr txBox="1">
            <a:spLocks noGrp="1"/>
          </p:cNvSpPr>
          <p:nvPr>
            <p:ph type="subTitle" idx="1"/>
          </p:nvPr>
        </p:nvSpPr>
        <p:spPr>
          <a:xfrm>
            <a:off x="2819400" y="34290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B</a:t>
            </a:r>
            <a:endParaRPr/>
          </a:p>
        </p:txBody>
      </p:sp>
      <p:sp>
        <p:nvSpPr>
          <p:cNvPr id="90" name="Google Shape;90;p1"/>
          <p:cNvSpPr/>
          <p:nvPr/>
        </p:nvSpPr>
        <p:spPr>
          <a:xfrm>
            <a:off x="6324600" y="4572000"/>
            <a:ext cx="3276600" cy="1815882"/>
          </a:xfrm>
          <a:prstGeom prst="rect">
            <a:avLst/>
          </a:prstGeom>
          <a:solidFill>
            <a:srgbClr val="4F4F4F">
              <a:alpha val="60000"/>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Ecclesiastes 3:1-13</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Psalm 8</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Revelation 21:1-6a</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Matthew 25:31-46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0"/>
          <p:cNvSpPr/>
          <p:nvPr/>
        </p:nvSpPr>
        <p:spPr>
          <a:xfrm>
            <a:off x="2667000" y="2438401"/>
            <a:ext cx="74676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"'And when was it that we saw you a stranger and welcomed you...?'"</a:t>
            </a:r>
            <a:endParaRPr sz="3600" dirty="0">
              <a:solidFill>
                <a:schemeClr val="lt1"/>
              </a:solidFill>
              <a:latin typeface="Calibri"/>
              <a:ea typeface="Calibri"/>
              <a:cs typeface="Calibri"/>
              <a:sym typeface="Calibri"/>
            </a:endParaRPr>
          </a:p>
        </p:txBody>
      </p:sp>
      <p:sp>
        <p:nvSpPr>
          <p:cNvPr id="144" name="Google Shape;144;p10"/>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Matthew 25:38a</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1"/>
          <p:cNvSpPr txBox="1"/>
          <p:nvPr/>
        </p:nvSpPr>
        <p:spPr>
          <a:xfrm>
            <a:off x="1752600" y="62484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Sanctuary of the Divine Works of Mercy  --  Guayaquil, Ecuador</a:t>
            </a:r>
            <a:endParaRPr/>
          </a:p>
        </p:txBody>
      </p:sp>
      <p:pic>
        <p:nvPicPr>
          <p:cNvPr id="150" name="Google Shape;150;p11"/>
          <p:cNvPicPr preferRelativeResize="0"/>
          <p:nvPr/>
        </p:nvPicPr>
        <p:blipFill rotWithShape="1">
          <a:blip r:embed="rId3">
            <a:alphaModFix/>
          </a:blip>
          <a:srcRect/>
          <a:stretch/>
        </p:blipFill>
        <p:spPr>
          <a:xfrm>
            <a:off x="1524000" y="0"/>
            <a:ext cx="9144000" cy="59436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2"/>
          <p:cNvSpPr/>
          <p:nvPr/>
        </p:nvSpPr>
        <p:spPr>
          <a:xfrm>
            <a:off x="2590800" y="2514601"/>
            <a:ext cx="74676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"'…or naked and gave you clothing?'"</a:t>
            </a:r>
            <a:endParaRPr dirty="0">
              <a:solidFill>
                <a:schemeClr val="lt1"/>
              </a:solidFill>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156" name="Google Shape;156;p12"/>
          <p:cNvSpPr txBox="1"/>
          <p:nvPr/>
        </p:nvSpPr>
        <p:spPr>
          <a:xfrm>
            <a:off x="5562600" y="3962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Matthew 25:38b</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3"/>
          <p:cNvSpPr txBox="1"/>
          <p:nvPr/>
        </p:nvSpPr>
        <p:spPr>
          <a:xfrm>
            <a:off x="1752600" y="6443246"/>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Works of Mercy --  Pieter Brueghel </a:t>
            </a:r>
            <a:endParaRPr/>
          </a:p>
        </p:txBody>
      </p:sp>
      <p:pic>
        <p:nvPicPr>
          <p:cNvPr id="162" name="Google Shape;162;p13"/>
          <p:cNvPicPr preferRelativeResize="0"/>
          <p:nvPr/>
        </p:nvPicPr>
        <p:blipFill rotWithShape="1">
          <a:blip r:embed="rId3">
            <a:alphaModFix/>
          </a:blip>
          <a:srcRect/>
          <a:stretch/>
        </p:blipFill>
        <p:spPr>
          <a:xfrm>
            <a:off x="1666412" y="12640"/>
            <a:ext cx="8849188" cy="631196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4"/>
          <p:cNvSpPr/>
          <p:nvPr/>
        </p:nvSpPr>
        <p:spPr>
          <a:xfrm>
            <a:off x="2743200" y="1944470"/>
            <a:ext cx="74676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"'And when was it that we saw you sick…and visited you?'"</a:t>
            </a:r>
            <a:endParaRPr dirty="0">
              <a:solidFill>
                <a:schemeClr val="lt1"/>
              </a:solidFill>
            </a:endParaRPr>
          </a:p>
        </p:txBody>
      </p:sp>
      <p:sp>
        <p:nvSpPr>
          <p:cNvPr id="168" name="Google Shape;168;p14"/>
          <p:cNvSpPr txBox="1"/>
          <p:nvPr/>
        </p:nvSpPr>
        <p:spPr>
          <a:xfrm>
            <a:off x="5715000" y="4343401"/>
            <a:ext cx="3352800" cy="4617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Matthew 25:39</a:t>
            </a:r>
            <a:endParaRPr sz="2400">
              <a:solidFill>
                <a:srgbClr val="F2F2F2"/>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15"/>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Extra Mile – Clara Barton, Founder of the Red Cross  --  Washington, DC</a:t>
            </a:r>
            <a:endParaRPr/>
          </a:p>
        </p:txBody>
      </p:sp>
      <p:pic>
        <p:nvPicPr>
          <p:cNvPr id="174" name="Google Shape;174;p15"/>
          <p:cNvPicPr preferRelativeResize="0"/>
          <p:nvPr/>
        </p:nvPicPr>
        <p:blipFill rotWithShape="1">
          <a:blip r:embed="rId3">
            <a:alphaModFix/>
          </a:blip>
          <a:srcRect/>
          <a:stretch/>
        </p:blipFill>
        <p:spPr>
          <a:xfrm>
            <a:off x="1936606" y="152400"/>
            <a:ext cx="8274195" cy="60198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6"/>
          <p:cNvSpPr txBox="1"/>
          <p:nvPr/>
        </p:nvSpPr>
        <p:spPr>
          <a:xfrm>
            <a:off x="1752600" y="5212140"/>
            <a:ext cx="1981200"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Mary Eliza Mahoney</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Founder of National Association of Colored Graduate Nurses </a:t>
            </a:r>
            <a:endParaRPr/>
          </a:p>
        </p:txBody>
      </p:sp>
      <p:pic>
        <p:nvPicPr>
          <p:cNvPr id="180" name="Google Shape;180;p16"/>
          <p:cNvPicPr preferRelativeResize="0"/>
          <p:nvPr/>
        </p:nvPicPr>
        <p:blipFill rotWithShape="1">
          <a:blip r:embed="rId3">
            <a:alphaModFix/>
          </a:blip>
          <a:srcRect/>
          <a:stretch/>
        </p:blipFill>
        <p:spPr>
          <a:xfrm>
            <a:off x="4232108" y="0"/>
            <a:ext cx="5369092" cy="6858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7"/>
          <p:cNvSpPr/>
          <p:nvPr/>
        </p:nvSpPr>
        <p:spPr>
          <a:xfrm>
            <a:off x="2743200" y="1944469"/>
            <a:ext cx="70866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"'And when was it that we saw you...in prison and visited you?'"</a:t>
            </a:r>
            <a:endParaRPr lang="en-US" dirty="0">
              <a:solidFill>
                <a:schemeClr val="lt1"/>
              </a:solidFill>
            </a:endParaRPr>
          </a:p>
        </p:txBody>
      </p:sp>
      <p:sp>
        <p:nvSpPr>
          <p:cNvPr id="186" name="Google Shape;186;p17"/>
          <p:cNvSpPr txBox="1"/>
          <p:nvPr/>
        </p:nvSpPr>
        <p:spPr>
          <a:xfrm>
            <a:off x="5638800" y="4191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Matthew 25:39</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18"/>
          <p:cNvSpPr txBox="1"/>
          <p:nvPr/>
        </p:nvSpPr>
        <p:spPr>
          <a:xfrm>
            <a:off x="1828800" y="5562600"/>
            <a:ext cx="31242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Seven Works of Mercy</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Diakonie Conference Center</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 Neuendettelsau, Germany</a:t>
            </a:r>
            <a:endParaRPr/>
          </a:p>
        </p:txBody>
      </p:sp>
      <p:pic>
        <p:nvPicPr>
          <p:cNvPr id="192" name="Google Shape;192;p18"/>
          <p:cNvPicPr preferRelativeResize="0"/>
          <p:nvPr/>
        </p:nvPicPr>
        <p:blipFill rotWithShape="1">
          <a:blip r:embed="rId3">
            <a:alphaModFix/>
          </a:blip>
          <a:srcRect/>
          <a:stretch/>
        </p:blipFill>
        <p:spPr>
          <a:xfrm>
            <a:off x="5946266" y="0"/>
            <a:ext cx="1978535" cy="68580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19"/>
          <p:cNvSpPr/>
          <p:nvPr/>
        </p:nvSpPr>
        <p:spPr>
          <a:xfrm>
            <a:off x="2514600" y="2057400"/>
            <a:ext cx="73152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"'Truly I tell you, just as you did it to one of the least of these…, you did it </a:t>
            </a:r>
            <a:r>
              <a:rPr lang="en-US" sz="3600">
                <a:solidFill>
                  <a:schemeClr val="lt1"/>
                </a:solidFill>
                <a:latin typeface="Calibri"/>
                <a:ea typeface="Calibri"/>
                <a:cs typeface="Calibri"/>
                <a:sym typeface="Calibri"/>
              </a:rPr>
              <a:t>to me.'"</a:t>
            </a:r>
            <a:endParaRPr sz="3600" dirty="0">
              <a:solidFill>
                <a:schemeClr val="lt1"/>
              </a:solidFill>
              <a:latin typeface="Calibri"/>
              <a:ea typeface="Calibri"/>
              <a:cs typeface="Calibri"/>
              <a:sym typeface="Calibri"/>
            </a:endParaRPr>
          </a:p>
        </p:txBody>
      </p:sp>
      <p:sp>
        <p:nvSpPr>
          <p:cNvPr id="198" name="Google Shape;198;p19"/>
          <p:cNvSpPr txBox="1"/>
          <p:nvPr/>
        </p:nvSpPr>
        <p:spPr>
          <a:xfrm>
            <a:off x="58674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Matthew 25:40</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2743200" y="1905000"/>
            <a:ext cx="64770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0" i="0" u="none" strike="noStrike" cap="none" dirty="0">
                <a:solidFill>
                  <a:schemeClr val="lt1"/>
                </a:solidFill>
                <a:latin typeface="Calibri"/>
                <a:ea typeface="Calibri"/>
                <a:cs typeface="Calibri"/>
                <a:sym typeface="Calibri"/>
              </a:rPr>
              <a:t>For everything there is a season and a time for every matter under heaven…</a:t>
            </a:r>
            <a:endParaRPr dirty="0">
              <a:solidFill>
                <a:schemeClr val="lt1"/>
              </a:solidFill>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96" name="Google Shape;96;p2"/>
          <p:cNvSpPr txBox="1"/>
          <p:nvPr/>
        </p:nvSpPr>
        <p:spPr>
          <a:xfrm>
            <a:off x="57912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Ecclesiastes 3:1</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0"/>
          <p:cNvSpPr txBox="1"/>
          <p:nvPr/>
        </p:nvSpPr>
        <p:spPr>
          <a:xfrm>
            <a:off x="1752600" y="5212140"/>
            <a:ext cx="2057400"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Jesus Christ</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 Alexi von Jawlensky</a:t>
            </a: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Los Angeles County Museum of Art</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Los Angeles, CAs</a:t>
            </a:r>
            <a:endParaRPr/>
          </a:p>
        </p:txBody>
      </p:sp>
      <p:pic>
        <p:nvPicPr>
          <p:cNvPr id="204" name="Google Shape;204;p20"/>
          <p:cNvPicPr preferRelativeResize="0"/>
          <p:nvPr/>
        </p:nvPicPr>
        <p:blipFill rotWithShape="1">
          <a:blip r:embed="rId3">
            <a:alphaModFix/>
          </a:blip>
          <a:srcRect/>
          <a:stretch/>
        </p:blipFill>
        <p:spPr>
          <a:xfrm>
            <a:off x="4552278" y="-50006"/>
            <a:ext cx="5201322" cy="6908006"/>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1"/>
          <p:cNvSpPr txBox="1"/>
          <p:nvPr/>
        </p:nvSpPr>
        <p:spPr>
          <a:xfrm>
            <a:off x="1752600" y="6400800"/>
            <a:ext cx="86868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“Don’t Look Down on a Man…Unless You Gonna Pick Him Up  --  Mural, Washington, DC</a:t>
            </a:r>
            <a:endParaRPr/>
          </a:p>
        </p:txBody>
      </p:sp>
      <p:pic>
        <p:nvPicPr>
          <p:cNvPr id="210" name="Google Shape;210;p21"/>
          <p:cNvPicPr preferRelativeResize="0"/>
          <p:nvPr/>
        </p:nvPicPr>
        <p:blipFill rotWithShape="1">
          <a:blip r:embed="rId3">
            <a:alphaModFix/>
          </a:blip>
          <a:srcRect/>
          <a:stretch/>
        </p:blipFill>
        <p:spPr>
          <a:xfrm>
            <a:off x="2286000" y="1"/>
            <a:ext cx="7620000" cy="625792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22"/>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16" name="Google Shape;216;p22"/>
          <p:cNvSpPr txBox="1">
            <a:spLocks noGrp="1"/>
          </p:cNvSpPr>
          <p:nvPr>
            <p:ph type="body" idx="1"/>
          </p:nvPr>
        </p:nvSpPr>
        <p:spPr>
          <a:xfrm>
            <a:off x="1676400" y="609600"/>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600"/>
              <a:t>New Revised Standard Version Updated Edition Bible, copyright 2022, Division of Christian Education of the National Council of the Churches of Christ in the United States of America. Used by permission. All rights reserved.</a:t>
            </a:r>
            <a:endParaRPr lang="en-US"/>
          </a:p>
          <a:p>
            <a:pPr marL="342900" lvl="0" indent="-342900" algn="l" rtl="0">
              <a:spcBef>
                <a:spcPts val="320"/>
              </a:spcBef>
              <a:spcAft>
                <a:spcPts val="0"/>
              </a:spcAft>
              <a:buClr>
                <a:schemeClr val="lt1"/>
              </a:buClr>
              <a:buSzPts val="1600"/>
              <a:buNone/>
            </a:pPr>
            <a:endParaRPr sz="1600"/>
          </a:p>
          <a:p>
            <a:pPr marL="342900" lvl="0" indent="-342900" algn="l" rtl="0">
              <a:spcBef>
                <a:spcPts val="320"/>
              </a:spcBef>
              <a:spcAft>
                <a:spcPts val="0"/>
              </a:spcAft>
              <a:buClr>
                <a:schemeClr val="lt1"/>
              </a:buClr>
              <a:buSzPts val="1600"/>
              <a:buNone/>
            </a:pPr>
            <a:r>
              <a:rPr lang="en-US" sz="1600"/>
              <a:t>https://commons.wikimedia.org/wiki/File:Leonard_French_La_Trobe_03-2_cropped.jpg</a:t>
            </a:r>
            <a:endParaRPr/>
          </a:p>
          <a:p>
            <a:pPr marL="342900" lvl="0" indent="-342900" algn="l" rtl="0">
              <a:spcBef>
                <a:spcPts val="320"/>
              </a:spcBef>
              <a:spcAft>
                <a:spcPts val="0"/>
              </a:spcAft>
              <a:buClr>
                <a:schemeClr val="lt1"/>
              </a:buClr>
              <a:buSzPts val="1600"/>
              <a:buNone/>
            </a:pPr>
            <a:r>
              <a:rPr lang="en-US" sz="1600"/>
              <a:t>Http://diglib.library.vanderbilt.edu/act-imagelink.pl?RC=46042</a:t>
            </a:r>
            <a:endParaRPr/>
          </a:p>
          <a:p>
            <a:pPr marL="342900" lvl="0" indent="-342900" algn="l" rtl="0">
              <a:spcBef>
                <a:spcPts val="320"/>
              </a:spcBef>
              <a:spcAft>
                <a:spcPts val="0"/>
              </a:spcAft>
              <a:buClr>
                <a:schemeClr val="lt1"/>
              </a:buClr>
              <a:buSzPts val="1600"/>
              <a:buNone/>
            </a:pPr>
            <a:r>
              <a:rPr lang="en-US" sz="1600"/>
              <a:t>https://commons.wikimedia.org/wiki/File:Master_of_Alkmaar_-_The_Seven_Works_of_Mercy_(detail)_-_WGA14368.jpg</a:t>
            </a:r>
            <a:endParaRPr/>
          </a:p>
          <a:p>
            <a:pPr marL="342900" lvl="0" indent="-342900" algn="l" rtl="0">
              <a:spcBef>
                <a:spcPts val="320"/>
              </a:spcBef>
              <a:spcAft>
                <a:spcPts val="0"/>
              </a:spcAft>
              <a:buClr>
                <a:schemeClr val="lt1"/>
              </a:buClr>
              <a:buSzPts val="1600"/>
              <a:buNone/>
            </a:pPr>
            <a:r>
              <a:rPr lang="en-US" sz="1600"/>
              <a:t>https://www.flickr.com/photos/tonythemisfit/3254449443</a:t>
            </a:r>
            <a:endParaRPr/>
          </a:p>
          <a:p>
            <a:pPr marL="342900" lvl="0" indent="-342900" algn="l" rtl="0">
              <a:spcBef>
                <a:spcPts val="320"/>
              </a:spcBef>
              <a:spcAft>
                <a:spcPts val="0"/>
              </a:spcAft>
              <a:buClr>
                <a:schemeClr val="lt1"/>
              </a:buClr>
              <a:buSzPts val="1600"/>
              <a:buNone/>
            </a:pPr>
            <a:r>
              <a:rPr lang="en-US" sz="1600"/>
              <a:t>https://commons.wikimedia.org/wiki/File:Santuario_de_la_Divina_Misericordia_de_Guayaquil_(17613500314).jpg</a:t>
            </a:r>
            <a:endParaRPr/>
          </a:p>
          <a:p>
            <a:pPr marL="342900" lvl="0" indent="-342900" algn="l" rtl="0">
              <a:spcBef>
                <a:spcPts val="320"/>
              </a:spcBef>
              <a:spcAft>
                <a:spcPts val="0"/>
              </a:spcAft>
              <a:buClr>
                <a:schemeClr val="lt1"/>
              </a:buClr>
              <a:buSzPts val="1600"/>
              <a:buNone/>
            </a:pPr>
            <a:r>
              <a:rPr lang="en-US" sz="1600"/>
              <a:t>https://commons.wikimedia.org/wiki/File:Brueghel-Umkreis_Werke_der_Barmherzigkeit.jpg</a:t>
            </a:r>
            <a:endParaRPr/>
          </a:p>
          <a:p>
            <a:pPr marL="342900" lvl="0" indent="-342900" algn="l" rtl="0">
              <a:spcBef>
                <a:spcPts val="320"/>
              </a:spcBef>
              <a:spcAft>
                <a:spcPts val="0"/>
              </a:spcAft>
              <a:buClr>
                <a:schemeClr val="lt1"/>
              </a:buClr>
              <a:buSzPts val="1600"/>
              <a:buNone/>
            </a:pPr>
            <a:r>
              <a:rPr lang="en-US" sz="1600"/>
              <a:t>https://commons.wikimedia.org/wiki/File:Clara_Barton,_founder_American_Red_Cross_(89684515).jpg</a:t>
            </a:r>
            <a:endParaRPr/>
          </a:p>
          <a:p>
            <a:pPr marL="342900" lvl="0" indent="-342900" algn="l" rtl="0">
              <a:spcBef>
                <a:spcPts val="320"/>
              </a:spcBef>
              <a:spcAft>
                <a:spcPts val="0"/>
              </a:spcAft>
              <a:buClr>
                <a:schemeClr val="lt1"/>
              </a:buClr>
              <a:buSzPts val="1600"/>
              <a:buNone/>
            </a:pPr>
            <a:r>
              <a:rPr lang="en-US" sz="1600"/>
              <a:t>https://commons.wikimedia.org/wiki/File:Mary_Eliza_Mahoney.jpg</a:t>
            </a:r>
            <a:endParaRPr/>
          </a:p>
          <a:p>
            <a:pPr marL="342900" lvl="0" indent="-342900" algn="l" rtl="0">
              <a:spcBef>
                <a:spcPts val="320"/>
              </a:spcBef>
              <a:spcAft>
                <a:spcPts val="0"/>
              </a:spcAft>
              <a:buClr>
                <a:schemeClr val="lt1"/>
              </a:buClr>
              <a:buSzPts val="1600"/>
              <a:buNone/>
            </a:pPr>
            <a:r>
              <a:rPr lang="en-US" sz="1600"/>
              <a:t>https://commons.wikimedia.org/wiki/File:Diakoniegemaelde_Neuendettelsau.jpg</a:t>
            </a:r>
            <a:endParaRPr/>
          </a:p>
          <a:p>
            <a:pPr marL="342900" lvl="0" indent="-342900" algn="l" rtl="0">
              <a:spcBef>
                <a:spcPts val="320"/>
              </a:spcBef>
              <a:spcAft>
                <a:spcPts val="0"/>
              </a:spcAft>
              <a:buClr>
                <a:schemeClr val="lt1"/>
              </a:buClr>
              <a:buSzPts val="1600"/>
              <a:buNone/>
            </a:pPr>
            <a:r>
              <a:rPr lang="en-US" sz="1600"/>
              <a:t>Https://commons.wikimedia.org/wiki/File:%27The_Young_Christ%27_by_Alexej_von_Jawlensky,_1920-21,_LACMA.JPG </a:t>
            </a:r>
            <a:endParaRPr/>
          </a:p>
          <a:p>
            <a:pPr marL="342900" lvl="0" indent="-342900" algn="l" rtl="0">
              <a:spcBef>
                <a:spcPts val="320"/>
              </a:spcBef>
              <a:spcAft>
                <a:spcPts val="0"/>
              </a:spcAft>
              <a:buClr>
                <a:schemeClr val="lt1"/>
              </a:buClr>
              <a:buSzPts val="1600"/>
              <a:buNone/>
            </a:pPr>
            <a:r>
              <a:rPr lang="en-US" sz="1600"/>
              <a:t>https://www.flickr.com/photos/daquellamanera/3994554964</a:t>
            </a:r>
            <a:endParaRPr/>
          </a:p>
          <a:p>
            <a:pPr marL="342900" lvl="0" indent="-342900" algn="l" rtl="0">
              <a:spcBef>
                <a:spcPts val="320"/>
              </a:spcBef>
              <a:spcAft>
                <a:spcPts val="0"/>
              </a:spcAft>
              <a:buClr>
                <a:schemeClr val="lt1"/>
              </a:buClr>
              <a:buSzPts val="1600"/>
              <a:buNone/>
            </a:pPr>
            <a:endParaRPr sz="1600"/>
          </a:p>
          <a:p>
            <a:pPr marL="342900" lvl="0" indent="-342900" algn="l" rtl="0">
              <a:spcBef>
                <a:spcPts val="320"/>
              </a:spcBef>
              <a:spcAft>
                <a:spcPts val="0"/>
              </a:spcAft>
              <a:buClr>
                <a:schemeClr val="lt1"/>
              </a:buClr>
              <a:buSzPts val="1600"/>
              <a:buNone/>
            </a:pPr>
            <a:r>
              <a:rPr lang="en-US" sz="1600"/>
              <a:t>Additional descriptions can be found at the Art in the Christian Tradition image library, a service of the Vanderbilt Divinity Library, http://diglib.library.vanderbilt.edu/.  All images available via Creative Commons 3.0 License.</a:t>
            </a:r>
            <a:endParaRPr/>
          </a:p>
          <a:p>
            <a:pPr marL="342900" lvl="0" indent="-266700" algn="l" rtl="0">
              <a:spcBef>
                <a:spcPts val="240"/>
              </a:spcBef>
              <a:spcAft>
                <a:spcPts val="0"/>
              </a:spcAft>
              <a:buClr>
                <a:schemeClr val="lt1"/>
              </a:buClr>
              <a:buSzPts val="1200"/>
              <a:buNone/>
            </a:pPr>
            <a:endParaRPr sz="1200"/>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p:nvPr/>
        </p:nvSpPr>
        <p:spPr>
          <a:xfrm>
            <a:off x="1676400" y="4904364"/>
            <a:ext cx="1828800" cy="187743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Four Seasons</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Leonard French</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La Trobe University Sculpture Park</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Melbourne, Australia</a:t>
            </a:r>
            <a:endParaRPr/>
          </a:p>
        </p:txBody>
      </p:sp>
      <p:pic>
        <p:nvPicPr>
          <p:cNvPr id="102" name="Google Shape;102;p3"/>
          <p:cNvPicPr preferRelativeResize="0"/>
          <p:nvPr/>
        </p:nvPicPr>
        <p:blipFill rotWithShape="1">
          <a:blip r:embed="rId3">
            <a:alphaModFix/>
          </a:blip>
          <a:srcRect/>
          <a:stretch/>
        </p:blipFill>
        <p:spPr>
          <a:xfrm>
            <a:off x="3886200" y="78218"/>
            <a:ext cx="6644640" cy="662738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p:nvPr/>
        </p:nvSpPr>
        <p:spPr>
          <a:xfrm>
            <a:off x="2743200" y="1944470"/>
            <a:ext cx="74676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"It is done! I am the Alpha and the Omega, the Beginning and the End.”</a:t>
            </a:r>
            <a:endParaRPr sz="3600" dirty="0">
              <a:solidFill>
                <a:schemeClr val="lt1"/>
              </a:solidFill>
              <a:latin typeface="Calibri"/>
              <a:ea typeface="Calibri"/>
              <a:cs typeface="Calibri"/>
              <a:sym typeface="Calibri"/>
            </a:endParaRPr>
          </a:p>
        </p:txBody>
      </p:sp>
      <p:sp>
        <p:nvSpPr>
          <p:cNvPr id="108" name="Google Shape;108;p4"/>
          <p:cNvSpPr txBox="1"/>
          <p:nvPr/>
        </p:nvSpPr>
        <p:spPr>
          <a:xfrm>
            <a:off x="5715000" y="44958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Revelation 21:6a</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5"/>
          <p:cNvSpPr txBox="1"/>
          <p:nvPr/>
        </p:nvSpPr>
        <p:spPr>
          <a:xfrm>
            <a:off x="1752600" y="64008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Alpha and Omega  --  Metalwork, Benton Chapel, Vanderbilt University, Nashville, TN</a:t>
            </a:r>
            <a:endParaRPr/>
          </a:p>
        </p:txBody>
      </p:sp>
      <p:pic>
        <p:nvPicPr>
          <p:cNvPr id="114" name="Google Shape;114;p5"/>
          <p:cNvPicPr preferRelativeResize="0"/>
          <p:nvPr/>
        </p:nvPicPr>
        <p:blipFill rotWithShape="1">
          <a:blip r:embed="rId3">
            <a:alphaModFix/>
          </a:blip>
          <a:srcRect/>
          <a:stretch/>
        </p:blipFill>
        <p:spPr>
          <a:xfrm>
            <a:off x="1828800" y="152400"/>
            <a:ext cx="8534400" cy="6096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p:nvPr/>
        </p:nvSpPr>
        <p:spPr>
          <a:xfrm>
            <a:off x="2743200" y="2514601"/>
            <a:ext cx="74676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"'Lord, when was it that we saw you hungry and gave you food…?'"</a:t>
            </a:r>
            <a:endParaRPr sz="3600" dirty="0">
              <a:solidFill>
                <a:schemeClr val="lt1"/>
              </a:solidFill>
              <a:latin typeface="Calibri"/>
              <a:ea typeface="Calibri"/>
              <a:cs typeface="Calibri"/>
              <a:sym typeface="Calibri"/>
            </a:endParaRPr>
          </a:p>
        </p:txBody>
      </p:sp>
      <p:sp>
        <p:nvSpPr>
          <p:cNvPr id="120" name="Google Shape;120;p6"/>
          <p:cNvSpPr txBox="1"/>
          <p:nvPr/>
        </p:nvSpPr>
        <p:spPr>
          <a:xfrm>
            <a:off x="5943600" y="4191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Matthew 25:37a</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txBox="1"/>
          <p:nvPr/>
        </p:nvSpPr>
        <p:spPr>
          <a:xfrm>
            <a:off x="1828800" y="4935142"/>
            <a:ext cx="2057400" cy="184665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Seven Works of Mercy (with Christ as one of the recipients)</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Master of Alkmaar</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Rijksmuseum</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Amsterdam</a:t>
            </a:r>
            <a:endParaRPr/>
          </a:p>
        </p:txBody>
      </p:sp>
      <p:pic>
        <p:nvPicPr>
          <p:cNvPr id="126" name="Google Shape;126;p7"/>
          <p:cNvPicPr preferRelativeResize="0"/>
          <p:nvPr/>
        </p:nvPicPr>
        <p:blipFill rotWithShape="1">
          <a:blip r:embed="rId3">
            <a:alphaModFix/>
          </a:blip>
          <a:srcRect/>
          <a:stretch/>
        </p:blipFill>
        <p:spPr>
          <a:xfrm>
            <a:off x="4648201" y="-30018"/>
            <a:ext cx="5741001" cy="6858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8"/>
          <p:cNvSpPr/>
          <p:nvPr/>
        </p:nvSpPr>
        <p:spPr>
          <a:xfrm>
            <a:off x="2743200" y="2209801"/>
            <a:ext cx="74676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"'…or thirsty and gave you something to drink?'"</a:t>
            </a:r>
            <a:endParaRPr sz="3600" dirty="0">
              <a:solidFill>
                <a:schemeClr val="lt1"/>
              </a:solidFill>
              <a:latin typeface="Calibri"/>
              <a:ea typeface="Calibri"/>
              <a:cs typeface="Calibri"/>
              <a:sym typeface="Calibri"/>
            </a:endParaRPr>
          </a:p>
        </p:txBody>
      </p:sp>
      <p:sp>
        <p:nvSpPr>
          <p:cNvPr id="132" name="Google Shape;132;p8"/>
          <p:cNvSpPr txBox="1"/>
          <p:nvPr/>
        </p:nvSpPr>
        <p:spPr>
          <a:xfrm>
            <a:off x="5791200" y="3810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Matthew 25:37b</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9"/>
          <p:cNvSpPr txBox="1"/>
          <p:nvPr/>
        </p:nvSpPr>
        <p:spPr>
          <a:xfrm>
            <a:off x="1752600" y="62484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Soup Kitchen at the House of Mercy Church, Winter 2009  --  Tony Fischer, Newark, NJ</a:t>
            </a:r>
            <a:endParaRPr/>
          </a:p>
        </p:txBody>
      </p:sp>
      <p:pic>
        <p:nvPicPr>
          <p:cNvPr id="138" name="Google Shape;138;p9"/>
          <p:cNvPicPr preferRelativeResize="0"/>
          <p:nvPr/>
        </p:nvPicPr>
        <p:blipFill rotWithShape="1">
          <a:blip r:embed="rId3">
            <a:alphaModFix/>
          </a:blip>
          <a:srcRect/>
          <a:stretch/>
        </p:blipFill>
        <p:spPr>
          <a:xfrm>
            <a:off x="1676400" y="93910"/>
            <a:ext cx="8868888" cy="6002090"/>
          </a:xfrm>
          <a:prstGeom prst="rect">
            <a:avLst/>
          </a:prstGeom>
          <a:noFill/>
          <a:ln>
            <a:noFill/>
          </a:ln>
        </p:spPr>
      </p:pic>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22</Slides>
  <Notes>22</Notes>
  <HiddenSlides>0</HiddenSlide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First Sunday after Christmas Day Year A</vt:lpstr>
      <vt:lpstr>New Year’s Day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24</cp:revision>
  <dcterms:created xsi:type="dcterms:W3CDTF">2016-08-31T16:46:43Z</dcterms:created>
  <dcterms:modified xsi:type="dcterms:W3CDTF">2025-11-03T15:31:53Z</dcterms:modified>
</cp:coreProperties>
</file>