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gW0pO1giRsKh+Mx1oSXNrJTt5Yw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804E33-BA92-459A-907F-AC3221D6A4FA}" v="33" dt="2025-11-03T15:22:28.2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customschemas.google.com/relationships/presentationmetadata" Target="metadata"/><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9D804E33-BA92-459A-907F-AC3221D6A4FA}"/>
    <pc:docChg chg="modSld">
      <pc:chgData name="Allison Blackwell" userId="7Y4zoj1sqs5H+IG1uY71RyUTFRj8vI3Lj7CrwoODLF4=" providerId="None" clId="Web-{9D804E33-BA92-459A-907F-AC3221D6A4FA}" dt="2025-11-03T15:22:27.390" v="12" actId="20577"/>
      <pc:docMkLst>
        <pc:docMk/>
      </pc:docMkLst>
      <pc:sldChg chg="modSp">
        <pc:chgData name="Allison Blackwell" userId="7Y4zoj1sqs5H+IG1uY71RyUTFRj8vI3Lj7CrwoODLF4=" providerId="None" clId="Web-{9D804E33-BA92-459A-907F-AC3221D6A4FA}" dt="2025-11-03T15:20:30.780" v="0" actId="20577"/>
        <pc:sldMkLst>
          <pc:docMk/>
          <pc:sldMk cId="0" sldId="257"/>
        </pc:sldMkLst>
        <pc:spChg chg="mod">
          <ac:chgData name="Allison Blackwell" userId="7Y4zoj1sqs5H+IG1uY71RyUTFRj8vI3Lj7CrwoODLF4=" providerId="None" clId="Web-{9D804E33-BA92-459A-907F-AC3221D6A4FA}" dt="2025-11-03T15:20:30.780" v="0" actId="20577"/>
          <ac:spMkLst>
            <pc:docMk/>
            <pc:sldMk cId="0" sldId="257"/>
            <ac:spMk id="95" creationId="{00000000-0000-0000-0000-000000000000}"/>
          </ac:spMkLst>
        </pc:spChg>
      </pc:sldChg>
      <pc:sldChg chg="modSp">
        <pc:chgData name="Allison Blackwell" userId="7Y4zoj1sqs5H+IG1uY71RyUTFRj8vI3Lj7CrwoODLF4=" providerId="None" clId="Web-{9D804E33-BA92-459A-907F-AC3221D6A4FA}" dt="2025-11-03T15:20:59.499" v="5" actId="20577"/>
        <pc:sldMkLst>
          <pc:docMk/>
          <pc:sldMk cId="0" sldId="259"/>
        </pc:sldMkLst>
        <pc:spChg chg="mod">
          <ac:chgData name="Allison Blackwell" userId="7Y4zoj1sqs5H+IG1uY71RyUTFRj8vI3Lj7CrwoODLF4=" providerId="None" clId="Web-{9D804E33-BA92-459A-907F-AC3221D6A4FA}" dt="2025-11-03T15:20:59.499" v="5" actId="20577"/>
          <ac:spMkLst>
            <pc:docMk/>
            <pc:sldMk cId="0" sldId="259"/>
            <ac:spMk id="107" creationId="{00000000-0000-0000-0000-000000000000}"/>
          </ac:spMkLst>
        </pc:spChg>
      </pc:sldChg>
      <pc:sldChg chg="modSp">
        <pc:chgData name="Allison Blackwell" userId="7Y4zoj1sqs5H+IG1uY71RyUTFRj8vI3Lj7CrwoODLF4=" providerId="None" clId="Web-{9D804E33-BA92-459A-907F-AC3221D6A4FA}" dt="2025-11-03T15:21:34.249" v="7" actId="20577"/>
        <pc:sldMkLst>
          <pc:docMk/>
          <pc:sldMk cId="0" sldId="261"/>
        </pc:sldMkLst>
        <pc:spChg chg="mod">
          <ac:chgData name="Allison Blackwell" userId="7Y4zoj1sqs5H+IG1uY71RyUTFRj8vI3Lj7CrwoODLF4=" providerId="None" clId="Web-{9D804E33-BA92-459A-907F-AC3221D6A4FA}" dt="2025-11-03T15:21:34.249" v="7" actId="20577"/>
          <ac:spMkLst>
            <pc:docMk/>
            <pc:sldMk cId="0" sldId="261"/>
            <ac:spMk id="119" creationId="{00000000-0000-0000-0000-000000000000}"/>
          </ac:spMkLst>
        </pc:spChg>
      </pc:sldChg>
      <pc:sldChg chg="modSp">
        <pc:chgData name="Allison Blackwell" userId="7Y4zoj1sqs5H+IG1uY71RyUTFRj8vI3Lj7CrwoODLF4=" providerId="None" clId="Web-{9D804E33-BA92-459A-907F-AC3221D6A4FA}" dt="2025-11-03T15:22:00.671" v="9" actId="20577"/>
        <pc:sldMkLst>
          <pc:docMk/>
          <pc:sldMk cId="0" sldId="266"/>
        </pc:sldMkLst>
        <pc:spChg chg="mod">
          <ac:chgData name="Allison Blackwell" userId="7Y4zoj1sqs5H+IG1uY71RyUTFRj8vI3Lj7CrwoODLF4=" providerId="None" clId="Web-{9D804E33-BA92-459A-907F-AC3221D6A4FA}" dt="2025-11-03T15:22:00.671" v="9" actId="20577"/>
          <ac:spMkLst>
            <pc:docMk/>
            <pc:sldMk cId="0" sldId="266"/>
            <ac:spMk id="149" creationId="{00000000-0000-0000-0000-000000000000}"/>
          </ac:spMkLst>
        </pc:spChg>
      </pc:sldChg>
      <pc:sldChg chg="modSp">
        <pc:chgData name="Allison Blackwell" userId="7Y4zoj1sqs5H+IG1uY71RyUTFRj8vI3Lj7CrwoODLF4=" providerId="None" clId="Web-{9D804E33-BA92-459A-907F-AC3221D6A4FA}" dt="2025-11-03T15:22:27.390" v="12" actId="20577"/>
        <pc:sldMkLst>
          <pc:docMk/>
          <pc:sldMk cId="0" sldId="270"/>
        </pc:sldMkLst>
        <pc:spChg chg="mod">
          <ac:chgData name="Allison Blackwell" userId="7Y4zoj1sqs5H+IG1uY71RyUTFRj8vI3Lj7CrwoODLF4=" providerId="None" clId="Web-{9D804E33-BA92-459A-907F-AC3221D6A4FA}" dt="2025-11-03T15:22:22.343" v="11" actId="20577"/>
          <ac:spMkLst>
            <pc:docMk/>
            <pc:sldMk cId="0" sldId="270"/>
            <ac:spMk id="173" creationId="{00000000-0000-0000-0000-000000000000}"/>
          </ac:spMkLst>
        </pc:spChg>
        <pc:spChg chg="mod">
          <ac:chgData name="Allison Blackwell" userId="7Y4zoj1sqs5H+IG1uY71RyUTFRj8vI3Lj7CrwoODLF4=" providerId="None" clId="Web-{9D804E33-BA92-459A-907F-AC3221D6A4FA}" dt="2025-11-03T15:22:27.390" v="12" actId="20577"/>
          <ac:spMkLst>
            <pc:docMk/>
            <pc:sldMk cId="0" sldId="270"/>
            <ac:spMk id="17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9"/>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19"/>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1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1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1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8"/>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9"/>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29"/>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1"/>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2"/>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2"/>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23"/>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23"/>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2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2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2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2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4"/>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24"/>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24"/>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24"/>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2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2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6"/>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26"/>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26"/>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7"/>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27"/>
          <p:cNvSpPr>
            <a:spLocks noGrp="1"/>
          </p:cNvSpPr>
          <p:nvPr>
            <p:ph type="pic" idx="2"/>
          </p:nvPr>
        </p:nvSpPr>
        <p:spPr>
          <a:xfrm>
            <a:off x="2389717" y="612775"/>
            <a:ext cx="7315200" cy="4114800"/>
          </a:xfrm>
          <a:prstGeom prst="rect">
            <a:avLst/>
          </a:prstGeom>
          <a:noFill/>
          <a:ln>
            <a:noFill/>
          </a:ln>
        </p:spPr>
      </p:sp>
      <p:sp>
        <p:nvSpPr>
          <p:cNvPr id="68" name="Google Shape;68;p27"/>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1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1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Nativity of the Lord III</a:t>
            </a:r>
            <a:endParaRPr/>
          </a:p>
        </p:txBody>
      </p:sp>
      <p:sp>
        <p:nvSpPr>
          <p:cNvPr id="89" name="Google Shape;89;p1"/>
          <p:cNvSpPr txBox="1">
            <a:spLocks noGrp="1"/>
          </p:cNvSpPr>
          <p:nvPr>
            <p:ph type="subTitle" idx="1"/>
          </p:nvPr>
        </p:nvSpPr>
        <p:spPr>
          <a:xfrm>
            <a:off x="2933700" y="36576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1752600" y="4889718"/>
            <a:ext cx="3352800" cy="1815882"/>
          </a:xfrm>
          <a:prstGeom prst="rect">
            <a:avLst/>
          </a:prstGeom>
          <a:solidFill>
            <a:srgbClr val="74573E">
              <a:alpha val="60000"/>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Isaiah 52:7-10</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98</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Hebrews 1:1-4, (5-12)</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John 1:1-14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God’s Authority – “In the beginning …” – Seth Drum, graphic art</a:t>
            </a:r>
            <a:endParaRPr/>
          </a:p>
        </p:txBody>
      </p:sp>
      <p:pic>
        <p:nvPicPr>
          <p:cNvPr id="144" name="Google Shape;144;p10"/>
          <p:cNvPicPr preferRelativeResize="0"/>
          <p:nvPr/>
        </p:nvPicPr>
        <p:blipFill rotWithShape="1">
          <a:blip r:embed="rId3">
            <a:alphaModFix/>
          </a:blip>
          <a:srcRect/>
          <a:stretch/>
        </p:blipFill>
        <p:spPr>
          <a:xfrm>
            <a:off x="1524000" y="854964"/>
            <a:ext cx="9144000" cy="514807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p:nvPr/>
        </p:nvSpPr>
        <p:spPr>
          <a:xfrm>
            <a:off x="3048000" y="2133601"/>
            <a:ext cx="6324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…in him was life, and the life was the light of all people.</a:t>
            </a:r>
            <a:endParaRPr sz="3600" dirty="0">
              <a:solidFill>
                <a:schemeClr val="lt1"/>
              </a:solidFill>
              <a:latin typeface="Calibri"/>
              <a:ea typeface="Calibri"/>
              <a:cs typeface="Calibri"/>
              <a:sym typeface="Calibri"/>
            </a:endParaRPr>
          </a:p>
        </p:txBody>
      </p:sp>
      <p:sp>
        <p:nvSpPr>
          <p:cNvPr id="150" name="Google Shape;150;p11"/>
          <p:cNvSpPr txBox="1"/>
          <p:nvPr/>
        </p:nvSpPr>
        <p:spPr>
          <a:xfrm>
            <a:off x="58674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1:4</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txBox="1"/>
          <p:nvPr/>
        </p:nvSpPr>
        <p:spPr>
          <a:xfrm>
            <a:off x="1533939" y="6412468"/>
            <a:ext cx="9144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Adoration of the Shepherds -- Gerrit van Honthorst, Wallraf-Richartz Museum, Cologne, GDR</a:t>
            </a:r>
            <a:endParaRPr/>
          </a:p>
        </p:txBody>
      </p:sp>
      <p:pic>
        <p:nvPicPr>
          <p:cNvPr id="156" name="Google Shape;156;p12"/>
          <p:cNvPicPr preferRelativeResize="0"/>
          <p:nvPr/>
        </p:nvPicPr>
        <p:blipFill rotWithShape="1">
          <a:blip r:embed="rId3">
            <a:alphaModFix/>
          </a:blip>
          <a:srcRect/>
          <a:stretch/>
        </p:blipFill>
        <p:spPr>
          <a:xfrm>
            <a:off x="1807354" y="-1"/>
            <a:ext cx="8555846" cy="632119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p:nvPr/>
        </p:nvSpPr>
        <p:spPr>
          <a:xfrm>
            <a:off x="2743200" y="1944470"/>
            <a:ext cx="7467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 true light, which enlightens everyone, was coming into the world.</a:t>
            </a:r>
            <a:endParaRPr sz="3600">
              <a:solidFill>
                <a:schemeClr val="lt1"/>
              </a:solidFill>
              <a:latin typeface="Calibri"/>
              <a:ea typeface="Calibri"/>
              <a:cs typeface="Calibri"/>
              <a:sym typeface="Calibri"/>
            </a:endParaRPr>
          </a:p>
        </p:txBody>
      </p:sp>
      <p:sp>
        <p:nvSpPr>
          <p:cNvPr id="162" name="Google Shape;162;p13"/>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1:9</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txBox="1"/>
          <p:nvPr/>
        </p:nvSpPr>
        <p:spPr>
          <a:xfrm flipH="1">
            <a:off x="1676400" y="5562600"/>
            <a:ext cx="29718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Be Our Light</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LaSalette Festival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Attleboro, MA</a:t>
            </a:r>
            <a:endParaRPr/>
          </a:p>
        </p:txBody>
      </p:sp>
      <p:pic>
        <p:nvPicPr>
          <p:cNvPr id="168" name="Google Shape;168;p14"/>
          <p:cNvPicPr preferRelativeResize="0"/>
          <p:nvPr/>
        </p:nvPicPr>
        <p:blipFill rotWithShape="1">
          <a:blip r:embed="rId3">
            <a:alphaModFix/>
          </a:blip>
          <a:srcRect/>
          <a:stretch/>
        </p:blipFill>
        <p:spPr>
          <a:xfrm>
            <a:off x="4530812" y="0"/>
            <a:ext cx="5146589" cy="6858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p:nvPr/>
        </p:nvSpPr>
        <p:spPr>
          <a:xfrm>
            <a:off x="2868110" y="2133600"/>
            <a:ext cx="64770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the Word became flesh and lived among us…full of grace and truth.</a:t>
            </a:r>
            <a:endParaRPr sz="3600" dirty="0">
              <a:solidFill>
                <a:schemeClr val="lt1"/>
              </a:solidFill>
              <a:latin typeface="Calibri"/>
              <a:ea typeface="Calibri"/>
              <a:cs typeface="Calibri"/>
              <a:sym typeface="Calibri"/>
            </a:endParaRPr>
          </a:p>
        </p:txBody>
      </p:sp>
      <p:sp>
        <p:nvSpPr>
          <p:cNvPr id="174" name="Google Shape;174;p15"/>
          <p:cNvSpPr txBox="1"/>
          <p:nvPr/>
        </p:nvSpPr>
        <p:spPr>
          <a:xfrm>
            <a:off x="59817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1:14ac</a:t>
            </a: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txBox="1"/>
          <p:nvPr/>
        </p:nvSpPr>
        <p:spPr>
          <a:xfrm>
            <a:off x="1752600"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as a Child  -- JESUS MAFA, Cameroon</a:t>
            </a:r>
            <a:endParaRPr/>
          </a:p>
        </p:txBody>
      </p:sp>
      <p:pic>
        <p:nvPicPr>
          <p:cNvPr id="180" name="Google Shape;180;p16"/>
          <p:cNvPicPr preferRelativeResize="0"/>
          <p:nvPr/>
        </p:nvPicPr>
        <p:blipFill rotWithShape="1">
          <a:blip r:embed="rId3">
            <a:alphaModFix/>
          </a:blip>
          <a:srcRect/>
          <a:stretch/>
        </p:blipFill>
        <p:spPr>
          <a:xfrm>
            <a:off x="1515807" y="228600"/>
            <a:ext cx="9160386" cy="608511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186" name="Google Shape;186;p17"/>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https://commons.wikimedia.org/wiki/File:L%C3%A1nyok,_madarakkal_(Michnay_Andrea),_2018_Oroszl%C3%A1ny.jpg</a:t>
            </a:r>
            <a:endParaRPr/>
          </a:p>
          <a:p>
            <a:pPr marL="342900" lvl="0" indent="-342900" algn="l" rtl="0">
              <a:spcBef>
                <a:spcPts val="320"/>
              </a:spcBef>
              <a:spcAft>
                <a:spcPts val="0"/>
              </a:spcAft>
              <a:buClr>
                <a:schemeClr val="lt1"/>
              </a:buClr>
              <a:buSzPts val="1600"/>
              <a:buNone/>
            </a:pPr>
            <a:r>
              <a:rPr lang="en-US" sz="1600"/>
              <a:t>Estate of Frank Wesley, http://www.frankwesleyart.com/main_page.htm</a:t>
            </a:r>
            <a:endParaRPr/>
          </a:p>
          <a:p>
            <a:pPr marL="342900" lvl="0" indent="-342900" algn="l" rtl="0">
              <a:spcBef>
                <a:spcPts val="320"/>
              </a:spcBef>
              <a:spcAft>
                <a:spcPts val="0"/>
              </a:spcAft>
              <a:buClr>
                <a:schemeClr val="lt1"/>
              </a:buClr>
              <a:buSzPts val="1600"/>
              <a:buNone/>
            </a:pPr>
            <a:r>
              <a:rPr lang="en-US" sz="1600"/>
              <a:t>https://commons.wikimedia.org/wiki/File:19th_century_black_heaven.jpg</a:t>
            </a:r>
            <a:endParaRPr/>
          </a:p>
          <a:p>
            <a:pPr marL="342900" lvl="0" indent="-342900" algn="l" rtl="0">
              <a:spcBef>
                <a:spcPts val="320"/>
              </a:spcBef>
              <a:spcAft>
                <a:spcPts val="0"/>
              </a:spcAft>
              <a:buClr>
                <a:schemeClr val="lt1"/>
              </a:buClr>
              <a:buSzPts val="1600"/>
              <a:buNone/>
            </a:pPr>
            <a:r>
              <a:rPr lang="en-US" sz="1600"/>
              <a:t>https://www.flickr.com/photos/paullew/6611391645 - Fr Lawrence Lew, O.P.</a:t>
            </a:r>
            <a:endParaRPr/>
          </a:p>
          <a:p>
            <a:pPr marL="342900" lvl="0" indent="-342900" algn="l" rtl="0">
              <a:spcBef>
                <a:spcPts val="320"/>
              </a:spcBef>
              <a:spcAft>
                <a:spcPts val="0"/>
              </a:spcAft>
              <a:buClr>
                <a:schemeClr val="lt1"/>
              </a:buClr>
              <a:buSzPts val="1600"/>
              <a:buNone/>
            </a:pPr>
            <a:r>
              <a:rPr lang="en-US" sz="1600"/>
              <a:t>https://www.flickr.com/photos/seth_drum/34308713902 - Seth Drum</a:t>
            </a:r>
            <a:endParaRPr/>
          </a:p>
          <a:p>
            <a:pPr marL="342900" lvl="0" indent="-342900" algn="l" rtl="0">
              <a:spcBef>
                <a:spcPts val="320"/>
              </a:spcBef>
              <a:spcAft>
                <a:spcPts val="0"/>
              </a:spcAft>
              <a:buClr>
                <a:schemeClr val="lt1"/>
              </a:buClr>
              <a:buSzPts val="1600"/>
              <a:buNone/>
            </a:pPr>
            <a:r>
              <a:rPr lang="en-US" sz="1600"/>
              <a:t>http://www.yorckproject.de</a:t>
            </a:r>
            <a:endParaRPr/>
          </a:p>
          <a:p>
            <a:pPr marL="342900" lvl="0" indent="-342900" algn="l" rtl="0">
              <a:spcBef>
                <a:spcPts val="320"/>
              </a:spcBef>
              <a:spcAft>
                <a:spcPts val="0"/>
              </a:spcAft>
              <a:buClr>
                <a:schemeClr val="lt1"/>
              </a:buClr>
              <a:buSzPts val="1600"/>
              <a:buNone/>
            </a:pPr>
            <a:r>
              <a:rPr lang="en-US" sz="1600"/>
              <a:t>http://www.flickr.com/photos/heartlover1717/4141462290/</a:t>
            </a:r>
            <a:endParaRPr/>
          </a:p>
          <a:p>
            <a:pPr marL="342900" lvl="0" indent="-342900" algn="l" rtl="0">
              <a:spcBef>
                <a:spcPts val="320"/>
              </a:spcBef>
              <a:spcAft>
                <a:spcPts val="0"/>
              </a:spcAft>
              <a:buClr>
                <a:schemeClr val="lt1"/>
              </a:buClr>
              <a:buSzPts val="1600"/>
              <a:buNone/>
            </a:pPr>
            <a:r>
              <a:rPr lang="en-US" sz="1600" dirty="0"/>
              <a:t>http://diglib.library.vanderbilt.edu/act-imagelink.pl?RC=48304</a:t>
            </a:r>
            <a:endParaRPr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743200" y="1944468"/>
            <a:ext cx="7010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How beautiful upon the mountains are the feet of the messenger who announces peace…</a:t>
            </a:r>
            <a:endParaRPr sz="3600" dirty="0">
              <a:solidFill>
                <a:schemeClr val="lt1"/>
              </a:solidFill>
              <a:latin typeface="Calibri"/>
              <a:ea typeface="Calibri"/>
              <a:cs typeface="Calibri"/>
              <a:sym typeface="Calibri"/>
            </a:endParaRPr>
          </a:p>
        </p:txBody>
      </p:sp>
      <p:sp>
        <p:nvSpPr>
          <p:cNvPr id="96" name="Google Shape;96;p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Isaiah 52:7a</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554480" y="5288340"/>
            <a:ext cx="1720850" cy="156966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Peace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Andrea Michnay</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Oroszlány,</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Hungary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p:txBody>
      </p:sp>
      <p:pic>
        <p:nvPicPr>
          <p:cNvPr id="102" name="Google Shape;102;p3"/>
          <p:cNvPicPr preferRelativeResize="0"/>
          <p:nvPr/>
        </p:nvPicPr>
        <p:blipFill rotWithShape="1">
          <a:blip r:embed="rId3">
            <a:alphaModFix/>
          </a:blip>
          <a:srcRect/>
          <a:stretch/>
        </p:blipFill>
        <p:spPr>
          <a:xfrm>
            <a:off x="3270250" y="0"/>
            <a:ext cx="7372350"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3030187" y="2286001"/>
            <a:ext cx="6400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Make a joyful noise to the L</a:t>
            </a:r>
            <a:r>
              <a:rPr lang="en-US" sz="2800" dirty="0">
                <a:solidFill>
                  <a:schemeClr val="lt1"/>
                </a:solidFill>
                <a:latin typeface="Calibri"/>
                <a:ea typeface="Calibri"/>
                <a:cs typeface="Calibri"/>
                <a:sym typeface="Calibri"/>
              </a:rPr>
              <a:t>ORD</a:t>
            </a:r>
            <a:r>
              <a:rPr lang="en-US" sz="3600" dirty="0">
                <a:solidFill>
                  <a:schemeClr val="lt1"/>
                </a:solidFill>
                <a:latin typeface="Calibri"/>
                <a:ea typeface="Calibri"/>
                <a:cs typeface="Calibri"/>
                <a:sym typeface="Calibri"/>
              </a:rPr>
              <a:t>, all the earth...</a:t>
            </a:r>
            <a:endParaRPr sz="3600" dirty="0">
              <a:solidFill>
                <a:schemeClr val="lt1"/>
              </a:solidFill>
              <a:latin typeface="Calibri"/>
              <a:ea typeface="Calibri"/>
              <a:cs typeface="Calibri"/>
              <a:sym typeface="Calibri"/>
            </a:endParaRPr>
          </a:p>
        </p:txBody>
      </p:sp>
      <p:sp>
        <p:nvSpPr>
          <p:cNvPr id="108" name="Google Shape;108;p4"/>
          <p:cNvSpPr txBox="1"/>
          <p:nvPr/>
        </p:nvSpPr>
        <p:spPr>
          <a:xfrm>
            <a:off x="59436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98:4a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2971800" y="5638800"/>
            <a:ext cx="1219200"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St. Francis with Birds</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Frank Wesley</a:t>
            </a:r>
            <a:endParaRPr/>
          </a:p>
        </p:txBody>
      </p:sp>
      <p:pic>
        <p:nvPicPr>
          <p:cNvPr id="114" name="Google Shape;114;p5"/>
          <p:cNvPicPr preferRelativeResize="0"/>
          <p:nvPr/>
        </p:nvPicPr>
        <p:blipFill rotWithShape="1">
          <a:blip r:embed="rId3">
            <a:alphaModFix/>
          </a:blip>
          <a:srcRect/>
          <a:stretch/>
        </p:blipFill>
        <p:spPr>
          <a:xfrm>
            <a:off x="4660640" y="0"/>
            <a:ext cx="4102360"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743200" y="1944469"/>
            <a:ext cx="7162800" cy="1789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…when he brings the firstborn into the world, he says, "Let all God's angels worship him."</a:t>
            </a:r>
            <a:endParaRPr sz="3600" dirty="0">
              <a:solidFill>
                <a:schemeClr val="lt1"/>
              </a:solidFill>
              <a:latin typeface="Calibri"/>
              <a:ea typeface="Calibri"/>
              <a:cs typeface="Calibri"/>
              <a:sym typeface="Calibri"/>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Hebrews 1:6</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Gospel Choir of Angels  --  Tim Ashkar</a:t>
            </a:r>
            <a:endParaRPr sz="1600">
              <a:solidFill>
                <a:srgbClr val="F2F2F2"/>
              </a:solidFill>
              <a:latin typeface="Calibri"/>
              <a:ea typeface="Calibri"/>
              <a:cs typeface="Calibri"/>
              <a:sym typeface="Calibri"/>
            </a:endParaRPr>
          </a:p>
        </p:txBody>
      </p:sp>
      <p:pic>
        <p:nvPicPr>
          <p:cNvPr id="126" name="Google Shape;126;p7"/>
          <p:cNvPicPr preferRelativeResize="0"/>
          <p:nvPr/>
        </p:nvPicPr>
        <p:blipFill rotWithShape="1">
          <a:blip r:embed="rId3">
            <a:alphaModFix/>
          </a:blip>
          <a:srcRect/>
          <a:stretch/>
        </p:blipFill>
        <p:spPr>
          <a:xfrm>
            <a:off x="3574144" y="0"/>
            <a:ext cx="5188857" cy="6019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txBox="1"/>
          <p:nvPr/>
        </p:nvSpPr>
        <p:spPr>
          <a:xfrm>
            <a:off x="1752600" y="6412468"/>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Angels Worship the Christ Child  --  St. Giles Cathedral, Edinburgh, Scotland</a:t>
            </a:r>
            <a:endParaRPr/>
          </a:p>
        </p:txBody>
      </p:sp>
      <p:pic>
        <p:nvPicPr>
          <p:cNvPr id="132" name="Google Shape;132;p8"/>
          <p:cNvPicPr preferRelativeResize="0"/>
          <p:nvPr/>
        </p:nvPicPr>
        <p:blipFill rotWithShape="1">
          <a:blip r:embed="rId3">
            <a:alphaModFix/>
          </a:blip>
          <a:srcRect/>
          <a:stretch/>
        </p:blipFill>
        <p:spPr>
          <a:xfrm>
            <a:off x="1524000" y="228601"/>
            <a:ext cx="9144000" cy="608111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p:nvPr/>
        </p:nvSpPr>
        <p:spPr>
          <a:xfrm>
            <a:off x="2971800" y="19812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In the beginning was the Word, and the Word was with God, </a:t>
            </a:r>
            <a:endParaRPr/>
          </a:p>
          <a:p>
            <a:pPr marL="0" marR="0" lvl="0" indent="0" algn="l" rtl="0">
              <a:spcBef>
                <a:spcPts val="0"/>
              </a:spcBef>
              <a:spcAft>
                <a:spcPts val="0"/>
              </a:spcAft>
              <a:buNone/>
            </a:pPr>
            <a:r>
              <a:rPr lang="en-US" sz="3600">
                <a:solidFill>
                  <a:schemeClr val="lt1"/>
                </a:solidFill>
                <a:latin typeface="Calibri"/>
                <a:ea typeface="Calibri"/>
                <a:cs typeface="Calibri"/>
                <a:sym typeface="Calibri"/>
              </a:rPr>
              <a:t>and the Word was God.</a:t>
            </a:r>
            <a:endParaRPr sz="3600">
              <a:solidFill>
                <a:schemeClr val="lt1"/>
              </a:solidFill>
              <a:latin typeface="Calibri"/>
              <a:ea typeface="Calibri"/>
              <a:cs typeface="Calibri"/>
              <a:sym typeface="Calibri"/>
            </a:endParaRPr>
          </a:p>
        </p:txBody>
      </p:sp>
      <p:sp>
        <p:nvSpPr>
          <p:cNvPr id="138" name="Google Shape;138;p9"/>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1:1</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17</Slides>
  <Notes>17</Notes>
  <HiddenSlides>0</HiddenSlide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First Sunday after Christmas Day Year A</vt:lpstr>
      <vt:lpstr>Nativity of the Lord III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11</cp:revision>
  <dcterms:created xsi:type="dcterms:W3CDTF">2016-08-31T16:46:43Z</dcterms:created>
  <dcterms:modified xsi:type="dcterms:W3CDTF">2025-11-03T15:22:30Z</dcterms:modified>
</cp:coreProperties>
</file>