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5"/>
  </p:notesMasterIdLst>
  <p:sldIdLst>
    <p:sldId id="256" r:id="rId2"/>
    <p:sldId id="282" r:id="rId3"/>
    <p:sldId id="382" r:id="rId4"/>
    <p:sldId id="383" r:id="rId5"/>
    <p:sldId id="386" r:id="rId6"/>
    <p:sldId id="385" r:id="rId7"/>
    <p:sldId id="388" r:id="rId8"/>
    <p:sldId id="387" r:id="rId9"/>
    <p:sldId id="384" r:id="rId10"/>
    <p:sldId id="389" r:id="rId11"/>
    <p:sldId id="390" r:id="rId12"/>
    <p:sldId id="391" r:id="rId13"/>
    <p:sldId id="392" r:id="rId14"/>
    <p:sldId id="393" r:id="rId15"/>
    <p:sldId id="394" r:id="rId16"/>
    <p:sldId id="395" r:id="rId17"/>
    <p:sldId id="396" r:id="rId18"/>
    <p:sldId id="397" r:id="rId19"/>
    <p:sldId id="406" r:id="rId20"/>
    <p:sldId id="419" r:id="rId21"/>
    <p:sldId id="405" r:id="rId22"/>
    <p:sldId id="398" r:id="rId23"/>
    <p:sldId id="29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AE65"/>
    <a:srgbClr val="B4CE66"/>
    <a:srgbClr val="23A87D"/>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216D3C-B959-42F1-8F14-C460F71338BD}" v="90" dt="2025-11-03T15:27:40.7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878" y="43"/>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B1216D3C-B959-42F1-8F14-C460F71338BD}"/>
    <pc:docChg chg="modSld">
      <pc:chgData name="Allison Blackwell" userId="7Y4zoj1sqs5H+IG1uY71RyUTFRj8vI3Lj7CrwoODLF4=" providerId="None" clId="Web-{B1216D3C-B959-42F1-8F14-C460F71338BD}" dt="2025-11-03T15:27:40.170" v="42" actId="20577"/>
      <pc:docMkLst>
        <pc:docMk/>
      </pc:docMkLst>
      <pc:sldChg chg="modSp">
        <pc:chgData name="Allison Blackwell" userId="7Y4zoj1sqs5H+IG1uY71RyUTFRj8vI3Lj7CrwoODLF4=" providerId="None" clId="Web-{B1216D3C-B959-42F1-8F14-C460F71338BD}" dt="2025-11-03T15:23:27.036" v="5" actId="20577"/>
        <pc:sldMkLst>
          <pc:docMk/>
          <pc:sldMk cId="0" sldId="282"/>
        </pc:sldMkLst>
        <pc:spChg chg="mod">
          <ac:chgData name="Allison Blackwell" userId="7Y4zoj1sqs5H+IG1uY71RyUTFRj8vI3Lj7CrwoODLF4=" providerId="None" clId="Web-{B1216D3C-B959-42F1-8F14-C460F71338BD}" dt="2025-11-03T15:23:27.036" v="5" actId="20577"/>
          <ac:spMkLst>
            <pc:docMk/>
            <pc:sldMk cId="0" sldId="282"/>
            <ac:spMk id="2" creationId="{00000000-0000-0000-0000-000000000000}"/>
          </ac:spMkLst>
        </pc:spChg>
      </pc:sldChg>
      <pc:sldChg chg="modSp">
        <pc:chgData name="Allison Blackwell" userId="7Y4zoj1sqs5H+IG1uY71RyUTFRj8vI3Lj7CrwoODLF4=" providerId="None" clId="Web-{B1216D3C-B959-42F1-8F14-C460F71338BD}" dt="2025-11-03T15:24:00.194" v="8" actId="20577"/>
        <pc:sldMkLst>
          <pc:docMk/>
          <pc:sldMk cId="0" sldId="383"/>
        </pc:sldMkLst>
        <pc:spChg chg="mod">
          <ac:chgData name="Allison Blackwell" userId="7Y4zoj1sqs5H+IG1uY71RyUTFRj8vI3Lj7CrwoODLF4=" providerId="None" clId="Web-{B1216D3C-B959-42F1-8F14-C460F71338BD}" dt="2025-11-03T15:24:00.194" v="8" actId="20577"/>
          <ac:spMkLst>
            <pc:docMk/>
            <pc:sldMk cId="0" sldId="383"/>
            <ac:spMk id="2" creationId="{00000000-0000-0000-0000-000000000000}"/>
          </ac:spMkLst>
        </pc:spChg>
      </pc:sldChg>
      <pc:sldChg chg="modSp">
        <pc:chgData name="Allison Blackwell" userId="7Y4zoj1sqs5H+IG1uY71RyUTFRj8vI3Lj7CrwoODLF4=" providerId="None" clId="Web-{B1216D3C-B959-42F1-8F14-C460F71338BD}" dt="2025-11-03T15:24:25.695" v="10" actId="20577"/>
        <pc:sldMkLst>
          <pc:docMk/>
          <pc:sldMk cId="0" sldId="385"/>
        </pc:sldMkLst>
        <pc:spChg chg="mod">
          <ac:chgData name="Allison Blackwell" userId="7Y4zoj1sqs5H+IG1uY71RyUTFRj8vI3Lj7CrwoODLF4=" providerId="None" clId="Web-{B1216D3C-B959-42F1-8F14-C460F71338BD}" dt="2025-11-03T15:24:25.695" v="10" actId="20577"/>
          <ac:spMkLst>
            <pc:docMk/>
            <pc:sldMk cId="0" sldId="385"/>
            <ac:spMk id="2" creationId="{00000000-0000-0000-0000-000000000000}"/>
          </ac:spMkLst>
        </pc:spChg>
      </pc:sldChg>
      <pc:sldChg chg="modSp">
        <pc:chgData name="Allison Blackwell" userId="7Y4zoj1sqs5H+IG1uY71RyUTFRj8vI3Lj7CrwoODLF4=" providerId="None" clId="Web-{B1216D3C-B959-42F1-8F14-C460F71338BD}" dt="2025-11-03T15:25:37.026" v="12" actId="20577"/>
        <pc:sldMkLst>
          <pc:docMk/>
          <pc:sldMk cId="0" sldId="387"/>
        </pc:sldMkLst>
        <pc:spChg chg="mod">
          <ac:chgData name="Allison Blackwell" userId="7Y4zoj1sqs5H+IG1uY71RyUTFRj8vI3Lj7CrwoODLF4=" providerId="None" clId="Web-{B1216D3C-B959-42F1-8F14-C460F71338BD}" dt="2025-11-03T15:25:37.026" v="12" actId="20577"/>
          <ac:spMkLst>
            <pc:docMk/>
            <pc:sldMk cId="0" sldId="387"/>
            <ac:spMk id="2" creationId="{00000000-0000-0000-0000-000000000000}"/>
          </ac:spMkLst>
        </pc:spChg>
      </pc:sldChg>
      <pc:sldChg chg="modSp">
        <pc:chgData name="Allison Blackwell" userId="7Y4zoj1sqs5H+IG1uY71RyUTFRj8vI3Lj7CrwoODLF4=" providerId="None" clId="Web-{B1216D3C-B959-42F1-8F14-C460F71338BD}" dt="2025-11-03T15:25:52.292" v="18" actId="20577"/>
        <pc:sldMkLst>
          <pc:docMk/>
          <pc:sldMk cId="0" sldId="389"/>
        </pc:sldMkLst>
        <pc:spChg chg="mod">
          <ac:chgData name="Allison Blackwell" userId="7Y4zoj1sqs5H+IG1uY71RyUTFRj8vI3Lj7CrwoODLF4=" providerId="None" clId="Web-{B1216D3C-B959-42F1-8F14-C460F71338BD}" dt="2025-11-03T15:25:52.292" v="18" actId="20577"/>
          <ac:spMkLst>
            <pc:docMk/>
            <pc:sldMk cId="0" sldId="389"/>
            <ac:spMk id="2" creationId="{00000000-0000-0000-0000-000000000000}"/>
          </ac:spMkLst>
        </pc:spChg>
      </pc:sldChg>
      <pc:sldChg chg="modSp">
        <pc:chgData name="Allison Blackwell" userId="7Y4zoj1sqs5H+IG1uY71RyUTFRj8vI3Lj7CrwoODLF4=" providerId="None" clId="Web-{B1216D3C-B959-42F1-8F14-C460F71338BD}" dt="2025-11-03T15:27:13.388" v="22" actId="20577"/>
        <pc:sldMkLst>
          <pc:docMk/>
          <pc:sldMk cId="0" sldId="397"/>
        </pc:sldMkLst>
        <pc:spChg chg="mod">
          <ac:chgData name="Allison Blackwell" userId="7Y4zoj1sqs5H+IG1uY71RyUTFRj8vI3Lj7CrwoODLF4=" providerId="None" clId="Web-{B1216D3C-B959-42F1-8F14-C460F71338BD}" dt="2025-11-03T15:27:13.388" v="22" actId="20577"/>
          <ac:spMkLst>
            <pc:docMk/>
            <pc:sldMk cId="0" sldId="397"/>
            <ac:spMk id="2" creationId="{00000000-0000-0000-0000-000000000000}"/>
          </ac:spMkLst>
        </pc:spChg>
      </pc:sldChg>
      <pc:sldChg chg="modSp">
        <pc:chgData name="Allison Blackwell" userId="7Y4zoj1sqs5H+IG1uY71RyUTFRj8vI3Lj7CrwoODLF4=" providerId="None" clId="Web-{B1216D3C-B959-42F1-8F14-C460F71338BD}" dt="2025-11-03T15:27:40.170" v="42" actId="20577"/>
        <pc:sldMkLst>
          <pc:docMk/>
          <pc:sldMk cId="1252532869" sldId="405"/>
        </pc:sldMkLst>
        <pc:spChg chg="mod">
          <ac:chgData name="Allison Blackwell" userId="7Y4zoj1sqs5H+IG1uY71RyUTFRj8vI3Lj7CrwoODLF4=" providerId="None" clId="Web-{B1216D3C-B959-42F1-8F14-C460F71338BD}" dt="2025-11-03T15:27:40.170" v="42" actId="20577"/>
          <ac:spMkLst>
            <pc:docMk/>
            <pc:sldMk cId="1252532869" sldId="405"/>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11/3/2025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11/3/2025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11/3/2025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11/3/2025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600201"/>
            <a:ext cx="8458200" cy="1470025"/>
          </a:xfrm>
        </p:spPr>
        <p:txBody>
          <a:bodyPr>
            <a:noAutofit/>
          </a:bodyPr>
          <a:lstStyle/>
          <a:p>
            <a:r>
              <a:rPr lang="en-US" sz="9600" dirty="0">
                <a:solidFill>
                  <a:schemeClr val="bg1"/>
                </a:solidFill>
              </a:rPr>
              <a:t>Nativity of the Lord I</a:t>
            </a:r>
          </a:p>
        </p:txBody>
      </p:sp>
      <p:sp>
        <p:nvSpPr>
          <p:cNvPr id="3" name="Subtitle 2"/>
          <p:cNvSpPr>
            <a:spLocks noGrp="1"/>
          </p:cNvSpPr>
          <p:nvPr>
            <p:ph type="subTitle" idx="1"/>
          </p:nvPr>
        </p:nvSpPr>
        <p:spPr>
          <a:xfrm>
            <a:off x="2895600" y="3886200"/>
            <a:ext cx="6400800" cy="838200"/>
          </a:xfrm>
        </p:spPr>
        <p:txBody>
          <a:bodyPr>
            <a:normAutofit lnSpcReduction="10000"/>
          </a:bodyPr>
          <a:lstStyle/>
          <a:p>
            <a:r>
              <a:rPr lang="en-US" sz="5400" i="1" dirty="0">
                <a:solidFill>
                  <a:schemeClr val="bg1"/>
                </a:solidFill>
              </a:rPr>
              <a:t>Year B</a:t>
            </a:r>
          </a:p>
        </p:txBody>
      </p:sp>
      <p:sp>
        <p:nvSpPr>
          <p:cNvPr id="4" name="Rectangle 3"/>
          <p:cNvSpPr/>
          <p:nvPr/>
        </p:nvSpPr>
        <p:spPr>
          <a:xfrm>
            <a:off x="1828800" y="4813518"/>
            <a:ext cx="3276600" cy="1815882"/>
          </a:xfrm>
          <a:prstGeom prst="rect">
            <a:avLst/>
          </a:prstGeom>
          <a:solidFill>
            <a:srgbClr val="EBAE65">
              <a:alpha val="60000"/>
            </a:srgbClr>
          </a:solidFill>
        </p:spPr>
        <p:txBody>
          <a:bodyPr wrap="square">
            <a:spAutoFit/>
          </a:bodyPr>
          <a:lstStyle/>
          <a:p>
            <a:pPr algn="ctr"/>
            <a:r>
              <a:rPr lang="fi-FI" sz="2800" dirty="0">
                <a:solidFill>
                  <a:schemeClr val="bg1"/>
                </a:solidFill>
              </a:rPr>
              <a:t>Isaiah 9:2-7</a:t>
            </a:r>
          </a:p>
          <a:p>
            <a:pPr algn="ctr"/>
            <a:r>
              <a:rPr lang="fi-FI" sz="2800" dirty="0">
                <a:solidFill>
                  <a:schemeClr val="bg1"/>
                </a:solidFill>
              </a:rPr>
              <a:t>Psalm 96</a:t>
            </a:r>
          </a:p>
          <a:p>
            <a:pPr algn="ctr"/>
            <a:r>
              <a:rPr lang="fi-FI" sz="2800" dirty="0">
                <a:solidFill>
                  <a:schemeClr val="bg1"/>
                </a:solidFill>
              </a:rPr>
              <a:t>Titus 2:11-14</a:t>
            </a:r>
          </a:p>
          <a:p>
            <a:pPr algn="ctr"/>
            <a:r>
              <a:rPr lang="fi-FI" sz="2800" dirty="0">
                <a:solidFill>
                  <a:schemeClr val="bg1"/>
                </a:solidFill>
              </a:rPr>
              <a:t>Luke 2:1-14, (15-20)</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1981201"/>
            <a:ext cx="6629400" cy="1789331"/>
          </a:xfrm>
          <a:prstGeom prst="rect">
            <a:avLst/>
          </a:prstGeom>
        </p:spPr>
        <p:txBody>
          <a:bodyPr wrap="square" lIns="91440" tIns="45720" rIns="91440" bIns="45720" anchor="t">
            <a:spAutoFit/>
          </a:bodyPr>
          <a:lstStyle/>
          <a:p>
            <a:r>
              <a:rPr lang="en-US" sz="3600" dirty="0"/>
              <a:t>In those days a decree went out from Caesar Augustus that all the world should be registered.</a:t>
            </a:r>
            <a:endParaRPr lang="en-US" sz="3600" dirty="0">
              <a:cs typeface="Arial" pitchFamily="34" charset="0"/>
            </a:endParaRPr>
          </a:p>
        </p:txBody>
      </p:sp>
      <p:sp>
        <p:nvSpPr>
          <p:cNvPr id="5" name="TextBox 4"/>
          <p:cNvSpPr txBox="1"/>
          <p:nvPr/>
        </p:nvSpPr>
        <p:spPr>
          <a:xfrm>
            <a:off x="5992091" y="4419601"/>
            <a:ext cx="3352800" cy="461665"/>
          </a:xfrm>
          <a:prstGeom prst="rect">
            <a:avLst/>
          </a:prstGeom>
          <a:noFill/>
        </p:spPr>
        <p:txBody>
          <a:bodyPr wrap="square" rtlCol="0">
            <a:spAutoFit/>
          </a:bodyPr>
          <a:lstStyle/>
          <a:p>
            <a:pPr algn="ctr"/>
            <a:r>
              <a:rPr lang="en-US" sz="2400" dirty="0">
                <a:solidFill>
                  <a:schemeClr val="tx1">
                    <a:lumMod val="95000"/>
                  </a:schemeClr>
                </a:solidFill>
              </a:rPr>
              <a:t>Luke 2:1</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5257801"/>
            <a:ext cx="2677120" cy="1354217"/>
          </a:xfrm>
          <a:prstGeom prst="rect">
            <a:avLst/>
          </a:prstGeom>
          <a:noFill/>
        </p:spPr>
        <p:txBody>
          <a:bodyPr wrap="square" rtlCol="0">
            <a:spAutoFit/>
          </a:bodyPr>
          <a:lstStyle/>
          <a:p>
            <a:pPr algn="ctr"/>
            <a:r>
              <a:rPr lang="en-US" sz="1600" dirty="0">
                <a:solidFill>
                  <a:schemeClr val="tx1">
                    <a:lumMod val="95000"/>
                  </a:schemeClr>
                </a:solidFill>
              </a:rPr>
              <a:t>Emperor Augustus</a:t>
            </a:r>
          </a:p>
          <a:p>
            <a:pPr algn="ctr"/>
            <a:endParaRPr lang="en-US" sz="1600" dirty="0">
              <a:solidFill>
                <a:schemeClr val="tx1">
                  <a:lumMod val="95000"/>
                </a:schemeClr>
              </a:solidFill>
            </a:endParaRPr>
          </a:p>
          <a:p>
            <a:pPr algn="ctr"/>
            <a:r>
              <a:rPr lang="en-US" sz="1600" dirty="0">
                <a:solidFill>
                  <a:schemeClr val="tx1">
                    <a:lumMod val="95000"/>
                  </a:schemeClr>
                </a:solidFill>
              </a:rPr>
              <a:t>National Archaeological Museum</a:t>
            </a:r>
          </a:p>
          <a:p>
            <a:pPr algn="ctr"/>
            <a:r>
              <a:rPr lang="en-US" sz="1600" dirty="0">
                <a:solidFill>
                  <a:schemeClr val="tx1">
                    <a:lumMod val="95000"/>
                  </a:schemeClr>
                </a:solidFill>
              </a:rPr>
              <a:t>Athens, Greece</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29720" y="0"/>
            <a:ext cx="6009680" cy="685800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769714"/>
            <a:ext cx="7467600" cy="2862322"/>
          </a:xfrm>
          <a:prstGeom prst="rect">
            <a:avLst/>
          </a:prstGeom>
        </p:spPr>
        <p:txBody>
          <a:bodyPr wrap="square">
            <a:spAutoFit/>
          </a:bodyPr>
          <a:lstStyle/>
          <a:p>
            <a:r>
              <a:rPr lang="en-US" sz="3600" dirty="0"/>
              <a:t>Joseph also went from the town of Nazareth in Galilee to Judea, to the city of David called Bethlehem, because he was descended from the house and family of David.</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2:4</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Traveling to Bethlehem  -- Mexican cut paper art</a:t>
            </a:r>
          </a:p>
        </p:txBody>
      </p:sp>
      <p:pic>
        <p:nvPicPr>
          <p:cNvPr id="7" name="Picture 6">
            <a:extLst>
              <a:ext uri="{FF2B5EF4-FFF2-40B4-BE49-F238E27FC236}">
                <a16:creationId xmlns:a16="http://schemas.microsoft.com/office/drawing/2014/main" id="{163FFBEB-9CC0-41EF-A168-3B5CB1D57A7A}"/>
              </a:ext>
            </a:extLst>
          </p:cNvPr>
          <p:cNvPicPr>
            <a:picLocks noChangeAspect="1"/>
          </p:cNvPicPr>
          <p:nvPr/>
        </p:nvPicPr>
        <p:blipFill rotWithShape="1">
          <a:blip r:embed="rId2"/>
          <a:srcRect l="1010" t="1247" r="1010" b="1511"/>
          <a:stretch/>
        </p:blipFill>
        <p:spPr>
          <a:xfrm>
            <a:off x="1905000" y="152400"/>
            <a:ext cx="8458200" cy="5943600"/>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944469"/>
            <a:ext cx="6858000" cy="2398931"/>
          </a:xfrm>
          <a:prstGeom prst="rect">
            <a:avLst/>
          </a:prstGeom>
        </p:spPr>
        <p:txBody>
          <a:bodyPr wrap="square">
            <a:spAutoFit/>
          </a:bodyPr>
          <a:lstStyle/>
          <a:p>
            <a:r>
              <a:rPr lang="en-US" sz="3600" dirty="0"/>
              <a:t>He went to be registered with Mary, to whom he was engaged and who was expecting a child.</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2:5</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5135940"/>
            <a:ext cx="2057400" cy="1569660"/>
          </a:xfrm>
          <a:prstGeom prst="rect">
            <a:avLst/>
          </a:prstGeom>
          <a:noFill/>
        </p:spPr>
        <p:txBody>
          <a:bodyPr wrap="square" rtlCol="0">
            <a:spAutoFit/>
          </a:bodyPr>
          <a:lstStyle/>
          <a:p>
            <a:pPr algn="ctr"/>
            <a:r>
              <a:rPr lang="en-US" sz="1600" dirty="0">
                <a:solidFill>
                  <a:schemeClr val="tx1">
                    <a:lumMod val="95000"/>
                  </a:schemeClr>
                </a:solidFill>
              </a:rPr>
              <a:t>Journey to Bethlehem, detail</a:t>
            </a:r>
          </a:p>
          <a:p>
            <a:pPr algn="ctr"/>
            <a:endParaRPr lang="en-US" sz="1600" dirty="0">
              <a:solidFill>
                <a:schemeClr val="tx1">
                  <a:lumMod val="95000"/>
                </a:schemeClr>
              </a:solidFill>
            </a:endParaRPr>
          </a:p>
          <a:p>
            <a:pPr algn="ctr"/>
            <a:r>
              <a:rPr lang="en-US" sz="1600" dirty="0">
                <a:solidFill>
                  <a:schemeClr val="tx1">
                    <a:lumMod val="95000"/>
                  </a:schemeClr>
                </a:solidFill>
              </a:rPr>
              <a:t> Hugo van der Goes Uffizi Gallery Florence, Italy</a:t>
            </a:r>
          </a:p>
        </p:txBody>
      </p:sp>
      <p:pic>
        <p:nvPicPr>
          <p:cNvPr id="2" name="Picture 1"/>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3810001" y="228601"/>
            <a:ext cx="6828513" cy="6365149"/>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133601"/>
            <a:ext cx="7010400" cy="1200329"/>
          </a:xfrm>
          <a:prstGeom prst="rect">
            <a:avLst/>
          </a:prstGeom>
        </p:spPr>
        <p:txBody>
          <a:bodyPr wrap="square">
            <a:spAutoFit/>
          </a:bodyPr>
          <a:lstStyle/>
          <a:p>
            <a:r>
              <a:rPr lang="en-US" sz="3600" dirty="0"/>
              <a:t>While they were there, the time came for her to deliver her child.</a:t>
            </a:r>
          </a:p>
        </p:txBody>
      </p:sp>
      <p:sp>
        <p:nvSpPr>
          <p:cNvPr id="5" name="TextBox 4"/>
          <p:cNvSpPr txBox="1"/>
          <p:nvPr/>
        </p:nvSpPr>
        <p:spPr>
          <a:xfrm>
            <a:off x="5715000" y="4114801"/>
            <a:ext cx="3352800" cy="461665"/>
          </a:xfrm>
          <a:prstGeom prst="rect">
            <a:avLst/>
          </a:prstGeom>
          <a:noFill/>
        </p:spPr>
        <p:txBody>
          <a:bodyPr wrap="square" rtlCol="0">
            <a:spAutoFit/>
          </a:bodyPr>
          <a:lstStyle/>
          <a:p>
            <a:pPr algn="ctr"/>
            <a:r>
              <a:rPr lang="en-US" sz="2400" dirty="0">
                <a:solidFill>
                  <a:schemeClr val="tx1">
                    <a:lumMod val="95000"/>
                  </a:schemeClr>
                </a:solidFill>
              </a:rPr>
              <a:t>Luke 2:6</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4795898"/>
            <a:ext cx="1524000" cy="2062103"/>
          </a:xfrm>
          <a:prstGeom prst="rect">
            <a:avLst/>
          </a:prstGeom>
          <a:noFill/>
        </p:spPr>
        <p:txBody>
          <a:bodyPr wrap="square" rtlCol="0">
            <a:spAutoFit/>
          </a:bodyPr>
          <a:lstStyle/>
          <a:p>
            <a:pPr algn="ctr"/>
            <a:r>
              <a:rPr lang="en-US" sz="1600" dirty="0">
                <a:solidFill>
                  <a:schemeClr val="tx1">
                    <a:lumMod val="95000"/>
                  </a:schemeClr>
                </a:solidFill>
              </a:rPr>
              <a:t>Difficult Journey</a:t>
            </a:r>
          </a:p>
          <a:p>
            <a:pPr algn="ctr"/>
            <a:endParaRPr lang="en-US" sz="1600" dirty="0">
              <a:solidFill>
                <a:schemeClr val="tx1">
                  <a:lumMod val="95000"/>
                </a:schemeClr>
              </a:solidFill>
            </a:endParaRPr>
          </a:p>
          <a:p>
            <a:pPr algn="ctr"/>
            <a:r>
              <a:rPr lang="en-US" sz="1600" dirty="0">
                <a:solidFill>
                  <a:schemeClr val="tx1">
                    <a:lumMod val="95000"/>
                  </a:schemeClr>
                </a:solidFill>
              </a:rPr>
              <a:t>Fritz von </a:t>
            </a:r>
            <a:r>
              <a:rPr lang="en-US" sz="1600" dirty="0" err="1">
                <a:solidFill>
                  <a:schemeClr val="tx1">
                    <a:lumMod val="95000"/>
                  </a:schemeClr>
                </a:solidFill>
              </a:rPr>
              <a:t>Uhde</a:t>
            </a:r>
            <a:endParaRPr lang="en-US" sz="1600" dirty="0">
              <a:solidFill>
                <a:schemeClr val="tx1">
                  <a:lumMod val="95000"/>
                </a:schemeClr>
              </a:solidFill>
            </a:endParaRPr>
          </a:p>
          <a:p>
            <a:pPr algn="ctr"/>
            <a:r>
              <a:rPr lang="en-US" sz="1600" dirty="0">
                <a:solidFill>
                  <a:schemeClr val="tx1">
                    <a:lumMod val="95000"/>
                  </a:schemeClr>
                </a:solidFill>
              </a:rPr>
              <a:t>Neue </a:t>
            </a:r>
            <a:r>
              <a:rPr lang="en-US" sz="1600" dirty="0" err="1">
                <a:solidFill>
                  <a:schemeClr val="tx1">
                    <a:lumMod val="95000"/>
                  </a:schemeClr>
                </a:solidFill>
              </a:rPr>
              <a:t>Pinakothek</a:t>
            </a:r>
            <a:endParaRPr lang="en-US" sz="1600" dirty="0">
              <a:solidFill>
                <a:schemeClr val="tx1">
                  <a:lumMod val="95000"/>
                </a:schemeClr>
              </a:solidFill>
            </a:endParaRPr>
          </a:p>
          <a:p>
            <a:pPr algn="ctr"/>
            <a:r>
              <a:rPr lang="en-US" sz="1600" dirty="0">
                <a:solidFill>
                  <a:schemeClr val="tx1">
                    <a:lumMod val="95000"/>
                  </a:schemeClr>
                </a:solidFill>
              </a:rPr>
              <a:t>Munich, Germany</a:t>
            </a:r>
          </a:p>
        </p:txBody>
      </p:sp>
      <p:pic>
        <p:nvPicPr>
          <p:cNvPr id="2" name="Picture 1">
            <a:extLst>
              <a:ext uri="{FF2B5EF4-FFF2-40B4-BE49-F238E27FC236}">
                <a16:creationId xmlns:a16="http://schemas.microsoft.com/office/drawing/2014/main" id="{C6C4889E-22DD-49DC-8544-7D84BC701557}"/>
              </a:ext>
            </a:extLst>
          </p:cNvPr>
          <p:cNvPicPr>
            <a:picLocks noChangeAspect="1"/>
          </p:cNvPicPr>
          <p:nvPr/>
        </p:nvPicPr>
        <p:blipFill>
          <a:blip r:embed="rId2"/>
          <a:stretch>
            <a:fillRect/>
          </a:stretch>
        </p:blipFill>
        <p:spPr>
          <a:xfrm>
            <a:off x="3162666" y="0"/>
            <a:ext cx="7505335" cy="6858000"/>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And she gave birth to her firstborn son and wrapped him in bands of cloth and laid him in a manger...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a:t>
            </a:r>
            <a:r>
              <a:rPr lang="en-US" sz="2400" dirty="0" err="1">
                <a:solidFill>
                  <a:schemeClr val="tx1">
                    <a:lumMod val="95000"/>
                  </a:schemeClr>
                </a:solidFill>
              </a:rPr>
              <a:t>2:7a</a:t>
            </a:r>
            <a:endParaRPr lang="en-US" sz="2400" dirty="0">
              <a:solidFill>
                <a:schemeClr val="tx1">
                  <a:lumMod val="95000"/>
                </a:schemeClr>
              </a:solidFill>
            </a:endParaRP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562600"/>
            <a:ext cx="2216560" cy="1077218"/>
          </a:xfrm>
          <a:prstGeom prst="rect">
            <a:avLst/>
          </a:prstGeom>
          <a:noFill/>
        </p:spPr>
        <p:txBody>
          <a:bodyPr wrap="square" rtlCol="0">
            <a:spAutoFit/>
          </a:bodyPr>
          <a:lstStyle/>
          <a:p>
            <a:pPr algn="ctr"/>
            <a:r>
              <a:rPr lang="en-US" sz="1600" dirty="0">
                <a:solidFill>
                  <a:schemeClr val="tx1">
                    <a:lumMod val="95000"/>
                  </a:schemeClr>
                </a:solidFill>
              </a:rPr>
              <a:t>The Birth of Jesus</a:t>
            </a:r>
          </a:p>
          <a:p>
            <a:pPr algn="ctr"/>
            <a:endParaRPr lang="en-US" sz="1600" dirty="0">
              <a:solidFill>
                <a:schemeClr val="tx1">
                  <a:lumMod val="95000"/>
                </a:schemeClr>
              </a:solidFill>
            </a:endParaRPr>
          </a:p>
          <a:p>
            <a:pPr algn="ctr"/>
            <a:r>
              <a:rPr lang="en-US" sz="1600" dirty="0">
                <a:solidFill>
                  <a:schemeClr val="tx1">
                    <a:lumMod val="95000"/>
                  </a:schemeClr>
                </a:solidFill>
              </a:rPr>
              <a:t>Chinese print from painting</a:t>
            </a:r>
          </a:p>
        </p:txBody>
      </p:sp>
      <p:pic>
        <p:nvPicPr>
          <p:cNvPr id="2" name="Picture 1">
            <a:extLst>
              <a:ext uri="{FF2B5EF4-FFF2-40B4-BE49-F238E27FC236}">
                <a16:creationId xmlns:a16="http://schemas.microsoft.com/office/drawing/2014/main" id="{3E747DEF-E900-4514-9CB5-AAE434A9892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28736" y="25400"/>
            <a:ext cx="6339264" cy="6858000"/>
          </a:xfrm>
          <a:prstGeom prst="rect">
            <a:avLst/>
          </a:prstGeom>
        </p:spPr>
      </p:pic>
    </p:spTree>
    <p:extLst>
      <p:ext uri="{BB962C8B-B14F-4D97-AF65-F5344CB8AC3E}">
        <p14:creationId xmlns:p14="http://schemas.microsoft.com/office/powerpoint/2010/main" val="219080076"/>
      </p:ext>
    </p:extLst>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The people who walked in darkness have seen a great light; those who lived in a land of deep darkness—</a:t>
            </a:r>
            <a:endParaRPr lang="en-US" sz="3600" dirty="0">
              <a:cs typeface="Arial" pitchFamily="34" charset="0"/>
            </a:endParaRPr>
          </a:p>
          <a:p>
            <a:r>
              <a:rPr lang="en-US" sz="3600" dirty="0"/>
              <a:t>on them light has shined.</a:t>
            </a:r>
            <a:endParaRPr lang="en-US" sz="3600">
              <a:ea typeface="Calibri"/>
              <a:cs typeface="Arial" pitchFamily="34" charset="0"/>
            </a:endParaRPr>
          </a:p>
        </p:txBody>
      </p:sp>
      <p:sp>
        <p:nvSpPr>
          <p:cNvPr id="4" name="TextBox 3"/>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Isaiah 9:2</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257801"/>
            <a:ext cx="2057400" cy="1323439"/>
          </a:xfrm>
          <a:prstGeom prst="rect">
            <a:avLst/>
          </a:prstGeom>
          <a:noFill/>
        </p:spPr>
        <p:txBody>
          <a:bodyPr wrap="square" rtlCol="0">
            <a:spAutoFit/>
          </a:bodyPr>
          <a:lstStyle/>
          <a:p>
            <a:pPr algn="ctr"/>
            <a:r>
              <a:rPr lang="en-US" sz="1600" dirty="0">
                <a:solidFill>
                  <a:schemeClr val="tx1">
                    <a:lumMod val="95000"/>
                  </a:schemeClr>
                </a:solidFill>
              </a:rPr>
              <a:t>Christ is Born</a:t>
            </a:r>
          </a:p>
          <a:p>
            <a:pPr algn="ctr"/>
            <a:endParaRPr lang="en-US" sz="1600" dirty="0">
              <a:solidFill>
                <a:schemeClr val="tx1">
                  <a:lumMod val="95000"/>
                </a:schemeClr>
              </a:solidFill>
            </a:endParaRPr>
          </a:p>
          <a:p>
            <a:pPr algn="ctr"/>
            <a:r>
              <a:rPr lang="en-US" sz="1600" dirty="0">
                <a:solidFill>
                  <a:schemeClr val="tx1">
                    <a:lumMod val="95000"/>
                  </a:schemeClr>
                </a:solidFill>
              </a:rPr>
              <a:t>Father Georges </a:t>
            </a:r>
            <a:r>
              <a:rPr lang="en-US" sz="1600" dirty="0" err="1">
                <a:solidFill>
                  <a:schemeClr val="tx1">
                    <a:lumMod val="95000"/>
                  </a:schemeClr>
                </a:solidFill>
              </a:rPr>
              <a:t>Saget</a:t>
            </a:r>
            <a:endParaRPr lang="en-US" sz="1600" dirty="0">
              <a:solidFill>
                <a:schemeClr val="tx1">
                  <a:lumMod val="95000"/>
                </a:schemeClr>
              </a:solidFill>
            </a:endParaRPr>
          </a:p>
          <a:p>
            <a:pPr algn="ctr"/>
            <a:r>
              <a:rPr lang="en-US" sz="1600" dirty="0" err="1">
                <a:solidFill>
                  <a:schemeClr val="tx1">
                    <a:lumMod val="95000"/>
                  </a:schemeClr>
                </a:solidFill>
              </a:rPr>
              <a:t>Keur</a:t>
            </a:r>
            <a:r>
              <a:rPr lang="en-US" sz="1600" dirty="0">
                <a:solidFill>
                  <a:schemeClr val="tx1">
                    <a:lumMod val="95000"/>
                  </a:schemeClr>
                </a:solidFill>
              </a:rPr>
              <a:t> Moussa Abbey</a:t>
            </a:r>
          </a:p>
          <a:p>
            <a:pPr algn="ctr"/>
            <a:r>
              <a:rPr lang="en-US" sz="1600" dirty="0" err="1">
                <a:solidFill>
                  <a:schemeClr val="tx1">
                    <a:lumMod val="95000"/>
                  </a:schemeClr>
                </a:solidFill>
              </a:rPr>
              <a:t>Keur</a:t>
            </a:r>
            <a:r>
              <a:rPr lang="en-US" sz="1600" dirty="0">
                <a:solidFill>
                  <a:schemeClr val="tx1">
                    <a:lumMod val="95000"/>
                  </a:schemeClr>
                </a:solidFill>
              </a:rPr>
              <a:t> Moussa, Senegal</a:t>
            </a:r>
          </a:p>
        </p:txBody>
      </p:sp>
      <p:pic>
        <p:nvPicPr>
          <p:cNvPr id="3" name="Picture 2">
            <a:extLst>
              <a:ext uri="{FF2B5EF4-FFF2-40B4-BE49-F238E27FC236}">
                <a16:creationId xmlns:a16="http://schemas.microsoft.com/office/drawing/2014/main" id="{A4E46EE0-9132-458D-82E4-4CF58F98D5C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561742" y="0"/>
            <a:ext cx="4277458" cy="6858000"/>
          </a:xfrm>
          <a:prstGeom prst="rect">
            <a:avLst/>
          </a:prstGeom>
        </p:spPr>
      </p:pic>
    </p:spTree>
    <p:extLst>
      <p:ext uri="{BB962C8B-B14F-4D97-AF65-F5344CB8AC3E}">
        <p14:creationId xmlns:p14="http://schemas.microsoft.com/office/powerpoint/2010/main" val="1878653929"/>
      </p:ext>
    </p:extLst>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209801"/>
            <a:ext cx="6629400" cy="1200329"/>
          </a:xfrm>
          <a:prstGeom prst="rect">
            <a:avLst/>
          </a:prstGeom>
        </p:spPr>
        <p:txBody>
          <a:bodyPr wrap="square" lIns="91440" tIns="45720" rIns="91440" bIns="45720" anchor="t">
            <a:spAutoFit/>
          </a:bodyPr>
          <a:lstStyle/>
          <a:p>
            <a:r>
              <a:rPr lang="en-US" sz="3600" dirty="0"/>
              <a:t>...because there was no place in the guest room.</a:t>
            </a:r>
            <a:endParaRPr lang="en-US" sz="3600" dirty="0">
              <a:cs typeface="Arial" pitchFamily="34" charset="0"/>
            </a:endParaRPr>
          </a:p>
        </p:txBody>
      </p:sp>
      <p:sp>
        <p:nvSpPr>
          <p:cNvPr id="5" name="TextBox 4"/>
          <p:cNvSpPr txBox="1"/>
          <p:nvPr/>
        </p:nvSpPr>
        <p:spPr>
          <a:xfrm>
            <a:off x="5715000" y="4038601"/>
            <a:ext cx="3352800" cy="461665"/>
          </a:xfrm>
          <a:prstGeom prst="rect">
            <a:avLst/>
          </a:prstGeom>
          <a:noFill/>
        </p:spPr>
        <p:txBody>
          <a:bodyPr wrap="square" rtlCol="0">
            <a:spAutoFit/>
          </a:bodyPr>
          <a:lstStyle/>
          <a:p>
            <a:pPr algn="ctr"/>
            <a:r>
              <a:rPr lang="en-US" sz="2400" dirty="0">
                <a:solidFill>
                  <a:schemeClr val="tx1">
                    <a:lumMod val="95000"/>
                  </a:schemeClr>
                </a:solidFill>
              </a:rPr>
              <a:t>Luke </a:t>
            </a:r>
            <a:r>
              <a:rPr lang="en-US" sz="2400" dirty="0" err="1">
                <a:solidFill>
                  <a:schemeClr val="tx1">
                    <a:lumMod val="95000"/>
                  </a:schemeClr>
                </a:solidFill>
              </a:rPr>
              <a:t>2:7b</a:t>
            </a:r>
            <a:endParaRPr lang="en-US" sz="2400" dirty="0">
              <a:solidFill>
                <a:schemeClr val="tx1">
                  <a:lumMod val="95000"/>
                </a:schemeClr>
              </a:solidFill>
            </a:endParaRPr>
          </a:p>
        </p:txBody>
      </p:sp>
    </p:spTree>
    <p:extLst>
      <p:ext uri="{BB962C8B-B14F-4D97-AF65-F5344CB8AC3E}">
        <p14:creationId xmlns:p14="http://schemas.microsoft.com/office/powerpoint/2010/main" val="1252532869"/>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45840" y="6400800"/>
            <a:ext cx="8763000" cy="338554"/>
          </a:xfrm>
          <a:prstGeom prst="rect">
            <a:avLst/>
          </a:prstGeom>
          <a:noFill/>
        </p:spPr>
        <p:txBody>
          <a:bodyPr wrap="square" rtlCol="0">
            <a:spAutoFit/>
          </a:bodyPr>
          <a:lstStyle/>
          <a:p>
            <a:pPr algn="ctr"/>
            <a:r>
              <a:rPr lang="en-US" sz="1600" dirty="0">
                <a:solidFill>
                  <a:schemeClr val="tx1">
                    <a:lumMod val="95000"/>
                  </a:schemeClr>
                </a:solidFill>
              </a:rPr>
              <a:t>No Room in the Inn --  Peter Busch, Sand sculpture, Canary Islands, Spain</a:t>
            </a:r>
          </a:p>
        </p:txBody>
      </p:sp>
      <p:pic>
        <p:nvPicPr>
          <p:cNvPr id="5" name="Picture 4">
            <a:extLst>
              <a:ext uri="{FF2B5EF4-FFF2-40B4-BE49-F238E27FC236}">
                <a16:creationId xmlns:a16="http://schemas.microsoft.com/office/drawing/2014/main" id="{E7BF128B-24FF-412F-B1D6-E10A5273684C}"/>
              </a:ext>
            </a:extLst>
          </p:cNvPr>
          <p:cNvPicPr>
            <a:picLocks noChangeAspect="1"/>
          </p:cNvPicPr>
          <p:nvPr/>
        </p:nvPicPr>
        <p:blipFill rotWithShape="1">
          <a:blip r:embed="rId2">
            <a:extLst>
              <a:ext uri="{28A0092B-C50C-407E-A947-70E740481C1C}">
                <a14:useLocalDpi xmlns:a14="http://schemas.microsoft.com/office/drawing/2010/main" val="0"/>
              </a:ext>
            </a:extLst>
          </a:blip>
          <a:srcRect t="-2951"/>
          <a:stretch/>
        </p:blipFill>
        <p:spPr>
          <a:xfrm>
            <a:off x="1524000" y="0"/>
            <a:ext cx="9144000" cy="6248400"/>
          </a:xfrm>
          <a:prstGeom prst="rect">
            <a:avLst/>
          </a:prstGeom>
        </p:spPr>
      </p:pic>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a:t>New Revised Standard Version Updated Edition Bible, copyright 2022, Division of Christian Education of the National Council of the Churches of Christ in the United States of America. Used by permission. All rights reserved.</a:t>
            </a:r>
            <a:endParaRPr lang="en-US"/>
          </a:p>
          <a:p>
            <a:pPr>
              <a:buNone/>
            </a:pPr>
            <a:endParaRPr lang="en-US" sz="1600" dirty="0"/>
          </a:p>
          <a:p>
            <a:pPr>
              <a:buNone/>
            </a:pPr>
            <a:r>
              <a:rPr lang="en-US" sz="1600" dirty="0"/>
              <a:t>www.JohnAugustSwanson.com - copyright 1995 by John August Swanson</a:t>
            </a:r>
          </a:p>
          <a:p>
            <a:pPr>
              <a:buNone/>
            </a:pPr>
            <a:r>
              <a:rPr lang="en-US" sz="1600" dirty="0"/>
              <a:t>http://diglib.library.vanderbilt.edu/act-imagelink.pl?RC=47583</a:t>
            </a:r>
          </a:p>
          <a:p>
            <a:pPr>
              <a:buNone/>
            </a:pPr>
            <a:r>
              <a:rPr lang="en-US" sz="1600" dirty="0"/>
              <a:t>https://www.flickr.com/photos/mosaicsbychris/1007750608</a:t>
            </a:r>
          </a:p>
          <a:p>
            <a:pPr>
              <a:buNone/>
            </a:pPr>
            <a:r>
              <a:rPr lang="en-US" sz="1600" dirty="0"/>
              <a:t>https://</a:t>
            </a:r>
            <a:r>
              <a:rPr lang="en-US" sz="1600" dirty="0" err="1"/>
              <a:t>www.flickr.com</a:t>
            </a:r>
            <a:r>
              <a:rPr lang="en-US" sz="1600" dirty="0"/>
              <a:t>/photos/</a:t>
            </a:r>
            <a:r>
              <a:rPr lang="en-US" sz="1600" dirty="0" err="1"/>
              <a:t>babasteve</a:t>
            </a:r>
            <a:r>
              <a:rPr lang="en-US" sz="1600" dirty="0"/>
              <a:t>/31844535845/</a:t>
            </a:r>
          </a:p>
          <a:p>
            <a:pPr>
              <a:buNone/>
            </a:pPr>
            <a:r>
              <a:rPr lang="en-US" sz="1600" dirty="0"/>
              <a:t>https://</a:t>
            </a:r>
            <a:r>
              <a:rPr lang="en-US" sz="1600" dirty="0" err="1"/>
              <a:t>commons.wikimedia.org</a:t>
            </a:r>
            <a:r>
              <a:rPr lang="en-US" sz="1600" dirty="0"/>
              <a:t>/wiki/</a:t>
            </a:r>
            <a:r>
              <a:rPr lang="en-US" sz="1600" dirty="0" err="1"/>
              <a:t>File:Augustus_Bronze_X23322_NAMAthens.jpg</a:t>
            </a:r>
            <a:endParaRPr lang="en-US" sz="1600" dirty="0"/>
          </a:p>
          <a:p>
            <a:pPr>
              <a:buNone/>
            </a:pPr>
            <a:r>
              <a:rPr lang="en-US" sz="1600" dirty="0"/>
              <a:t>https://</a:t>
            </a:r>
            <a:r>
              <a:rPr lang="en-US" sz="1600" dirty="0" err="1"/>
              <a:t>www.flickr.com</a:t>
            </a:r>
            <a:r>
              <a:rPr lang="en-US" sz="1600" dirty="0"/>
              <a:t>/photos/</a:t>
            </a:r>
            <a:r>
              <a:rPr lang="en-US" sz="1600" dirty="0" err="1"/>
              <a:t>citlali</a:t>
            </a:r>
            <a:r>
              <a:rPr lang="en-US" sz="1600" dirty="0"/>
              <a:t>/3113359893/</a:t>
            </a:r>
          </a:p>
          <a:p>
            <a:pPr>
              <a:buNone/>
            </a:pPr>
            <a:r>
              <a:rPr lang="en-US" sz="1600" dirty="0"/>
              <a:t>https://commons.wikimedia.org/wiki/File:Fritz_v_Uhde_Schwerer_Gang_(1).jpg</a:t>
            </a:r>
          </a:p>
          <a:p>
            <a:pPr>
              <a:buNone/>
            </a:pPr>
            <a:r>
              <a:rPr lang="en-US" sz="1600" dirty="0"/>
              <a:t>https://commons.wikimedia.org/wiki/File:Chinese_painting_of_birth_of_Christ.jpg</a:t>
            </a:r>
          </a:p>
          <a:p>
            <a:pPr>
              <a:buNone/>
            </a:pPr>
            <a:r>
              <a:rPr lang="fr-FR" sz="1600"/>
              <a:t>https</a:t>
            </a:r>
            <a:r>
              <a:rPr lang="fr-FR" sz="1600" dirty="0"/>
              <a:t>://commons.wikimedia.org/wiki/File:KeurMoussaAutel.jpg</a:t>
            </a:r>
          </a:p>
          <a:p>
            <a:pPr>
              <a:buNone/>
            </a:pPr>
            <a:r>
              <a:rPr lang="en-US" sz="1600" dirty="0"/>
              <a:t>http://www.flickr.com/photos/mercywatch/2095491207/</a:t>
            </a:r>
          </a:p>
          <a:p>
            <a:pPr>
              <a:buNone/>
            </a:pPr>
            <a:endParaRPr lang="en-US" sz="1600" dirty="0"/>
          </a:p>
          <a:p>
            <a:pPr>
              <a:buNone/>
            </a:pPr>
            <a:r>
              <a:rPr lang="en-US" sz="1600" dirty="0"/>
              <a:t>Additional descriptions can be found at the Art in the Christian Tradition image library, a service of the Vanderbilt Divinity Library, </a:t>
            </a:r>
            <a:r>
              <a:rPr lang="en-US" sz="1600" dirty="0" err="1"/>
              <a:t>http://diglib.library.vanderbilt.edu/</a:t>
            </a:r>
            <a:r>
              <a:rPr lang="en-US" sz="1600" dirty="0"/>
              <a:t>.  All images available via Creative Commons 3.0 License.</a:t>
            </a:r>
          </a:p>
          <a:p>
            <a:endParaRPr lang="en-US" sz="14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5562600"/>
            <a:ext cx="1758462" cy="1077218"/>
          </a:xfrm>
          <a:prstGeom prst="rect">
            <a:avLst/>
          </a:prstGeom>
          <a:noFill/>
        </p:spPr>
        <p:txBody>
          <a:bodyPr wrap="square" rtlCol="0">
            <a:spAutoFit/>
          </a:bodyPr>
          <a:lstStyle/>
          <a:p>
            <a:pPr algn="ctr"/>
            <a:r>
              <a:rPr lang="en-US" sz="1600" dirty="0">
                <a:solidFill>
                  <a:schemeClr val="tx1">
                    <a:lumMod val="95000"/>
                  </a:schemeClr>
                </a:solidFill>
              </a:rPr>
              <a:t>A Visit</a:t>
            </a:r>
          </a:p>
          <a:p>
            <a:pPr algn="ctr"/>
            <a:endParaRPr lang="en-US" sz="1600" dirty="0">
              <a:solidFill>
                <a:schemeClr val="tx1">
                  <a:lumMod val="95000"/>
                </a:schemeClr>
              </a:solidFill>
            </a:endParaRPr>
          </a:p>
          <a:p>
            <a:pPr algn="ctr"/>
            <a:r>
              <a:rPr lang="en-US" sz="1600" dirty="0">
                <a:solidFill>
                  <a:schemeClr val="tx1">
                    <a:lumMod val="95000"/>
                  </a:schemeClr>
                </a:solidFill>
              </a:rPr>
              <a:t> John Swanson</a:t>
            </a:r>
          </a:p>
          <a:p>
            <a:pPr algn="ctr"/>
            <a:r>
              <a:rPr lang="en-US" sz="1600" dirty="0">
                <a:solidFill>
                  <a:schemeClr val="tx1">
                    <a:lumMod val="95000"/>
                  </a:schemeClr>
                </a:solidFill>
              </a:rPr>
              <a:t>Los Angeles, CA</a:t>
            </a:r>
          </a:p>
        </p:txBody>
      </p:sp>
      <p:pic>
        <p:nvPicPr>
          <p:cNvPr id="5" name="Picture 4">
            <a:extLst>
              <a:ext uri="{FF2B5EF4-FFF2-40B4-BE49-F238E27FC236}">
                <a16:creationId xmlns:a16="http://schemas.microsoft.com/office/drawing/2014/main" id="{06D5EB30-39EB-4C1C-8E80-D8D26D87F88F}"/>
              </a:ext>
            </a:extLst>
          </p:cNvPr>
          <p:cNvPicPr>
            <a:picLocks noChangeAspect="1"/>
          </p:cNvPicPr>
          <p:nvPr/>
        </p:nvPicPr>
        <p:blipFill>
          <a:blip r:embed="rId2"/>
          <a:stretch>
            <a:fillRect/>
          </a:stretch>
        </p:blipFill>
        <p:spPr>
          <a:xfrm>
            <a:off x="3282462" y="0"/>
            <a:ext cx="7385538" cy="68580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315200" cy="2308324"/>
          </a:xfrm>
          <a:prstGeom prst="rect">
            <a:avLst/>
          </a:prstGeom>
        </p:spPr>
        <p:txBody>
          <a:bodyPr wrap="square" lIns="91440" tIns="45720" rIns="91440" bIns="45720" anchor="t">
            <a:spAutoFit/>
          </a:bodyPr>
          <a:lstStyle/>
          <a:p>
            <a:r>
              <a:rPr lang="en-US" sz="3600" dirty="0"/>
              <a:t>For a child has been born for us…and he is named Wonderful Counselor, Mighty God, Everlasting Father, Prince of Peace.</a:t>
            </a:r>
            <a:endParaRPr lang="en-US" sz="3600" dirty="0">
              <a:cs typeface="Arial" pitchFamily="34" charset="0"/>
            </a:endParaRPr>
          </a:p>
        </p:txBody>
      </p:sp>
      <p:sp>
        <p:nvSpPr>
          <p:cNvPr id="5" name="TextBox 4"/>
          <p:cNvSpPr txBox="1"/>
          <p:nvPr/>
        </p:nvSpPr>
        <p:spPr>
          <a:xfrm>
            <a:off x="6172200" y="4953001"/>
            <a:ext cx="3352800" cy="461665"/>
          </a:xfrm>
          <a:prstGeom prst="rect">
            <a:avLst/>
          </a:prstGeom>
          <a:noFill/>
        </p:spPr>
        <p:txBody>
          <a:bodyPr wrap="square" rtlCol="0">
            <a:spAutoFit/>
          </a:bodyPr>
          <a:lstStyle/>
          <a:p>
            <a:pPr algn="ctr"/>
            <a:r>
              <a:rPr lang="en-US" sz="2400" dirty="0">
                <a:solidFill>
                  <a:schemeClr val="tx1">
                    <a:lumMod val="95000"/>
                  </a:schemeClr>
                </a:solidFill>
              </a:rPr>
              <a:t>Isaiah 9:6</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410200"/>
            <a:ext cx="2438400" cy="1077218"/>
          </a:xfrm>
          <a:prstGeom prst="rect">
            <a:avLst/>
          </a:prstGeom>
          <a:noFill/>
        </p:spPr>
        <p:txBody>
          <a:bodyPr wrap="square" rtlCol="0">
            <a:spAutoFit/>
          </a:bodyPr>
          <a:lstStyle/>
          <a:p>
            <a:pPr algn="ctr"/>
            <a:r>
              <a:rPr lang="en-US" sz="1600" dirty="0">
                <a:solidFill>
                  <a:schemeClr val="tx1">
                    <a:lumMod val="95000"/>
                  </a:schemeClr>
                </a:solidFill>
              </a:rPr>
              <a:t>Holy Family</a:t>
            </a:r>
          </a:p>
          <a:p>
            <a:pPr algn="ctr"/>
            <a:endParaRPr lang="en-US" sz="1600" dirty="0">
              <a:solidFill>
                <a:schemeClr val="tx1">
                  <a:lumMod val="95000"/>
                </a:schemeClr>
              </a:solidFill>
            </a:endParaRPr>
          </a:p>
          <a:p>
            <a:pPr algn="ctr"/>
            <a:r>
              <a:rPr lang="en-US" sz="1600" dirty="0">
                <a:solidFill>
                  <a:schemeClr val="tx1">
                    <a:lumMod val="95000"/>
                  </a:schemeClr>
                </a:solidFill>
              </a:rPr>
              <a:t>JESUS </a:t>
            </a:r>
            <a:r>
              <a:rPr lang="en-US" sz="1600" dirty="0" err="1">
                <a:solidFill>
                  <a:schemeClr val="tx1">
                    <a:lumMod val="95000"/>
                  </a:schemeClr>
                </a:solidFill>
              </a:rPr>
              <a:t>MAFA</a:t>
            </a:r>
            <a:endParaRPr lang="en-US" sz="1600" dirty="0">
              <a:solidFill>
                <a:schemeClr val="tx1">
                  <a:lumMod val="95000"/>
                </a:schemeClr>
              </a:solidFill>
            </a:endParaRPr>
          </a:p>
          <a:p>
            <a:pPr algn="ctr"/>
            <a:r>
              <a:rPr lang="en-US" sz="1600" dirty="0">
                <a:solidFill>
                  <a:schemeClr val="tx1">
                    <a:lumMod val="95000"/>
                  </a:schemeClr>
                </a:solidFill>
              </a:rPr>
              <a:t>Cameroon</a:t>
            </a:r>
          </a:p>
        </p:txBody>
      </p:sp>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572001" y="-9887"/>
            <a:ext cx="4977643" cy="6867887"/>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6705600" cy="1754326"/>
          </a:xfrm>
          <a:prstGeom prst="rect">
            <a:avLst/>
          </a:prstGeom>
        </p:spPr>
        <p:txBody>
          <a:bodyPr wrap="square" lIns="91440" tIns="45720" rIns="91440" bIns="45720" anchor="t">
            <a:spAutoFit/>
          </a:bodyPr>
          <a:lstStyle/>
          <a:p>
            <a:r>
              <a:rPr lang="en-US" sz="3600" dirty="0"/>
              <a:t>Let the heavens be glad, </a:t>
            </a:r>
          </a:p>
          <a:p>
            <a:r>
              <a:rPr lang="en-US" sz="3600" dirty="0"/>
              <a:t>and let the earth rejoice; </a:t>
            </a:r>
          </a:p>
          <a:p>
            <a:r>
              <a:rPr lang="en-US" sz="3600" dirty="0"/>
              <a:t>let the sea roar and all that fills it...</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Psalm 96:11</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Fish Wall East  -- Mosaic with Creation motif, Apopka, FL</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2200" y="381000"/>
            <a:ext cx="7645400" cy="573405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362201"/>
            <a:ext cx="7467600" cy="1200329"/>
          </a:xfrm>
          <a:prstGeom prst="rect">
            <a:avLst/>
          </a:prstGeom>
        </p:spPr>
        <p:txBody>
          <a:bodyPr wrap="square" lIns="91440" tIns="45720" rIns="91440" bIns="45720" anchor="t">
            <a:spAutoFit/>
          </a:bodyPr>
          <a:lstStyle/>
          <a:p>
            <a:r>
              <a:rPr lang="en-US" sz="3600" dirty="0"/>
              <a:t>For the grace of God has appeared, bringing salvation to all…</a:t>
            </a:r>
            <a:endParaRPr lang="en-US" sz="3600" dirty="0">
              <a:cs typeface="Arial" pitchFamily="34" charset="0"/>
            </a:endParaRPr>
          </a:p>
        </p:txBody>
      </p:sp>
      <p:sp>
        <p:nvSpPr>
          <p:cNvPr id="5" name="TextBox 4"/>
          <p:cNvSpPr txBox="1"/>
          <p:nvPr/>
        </p:nvSpPr>
        <p:spPr>
          <a:xfrm>
            <a:off x="5791200" y="4114801"/>
            <a:ext cx="3352800" cy="461665"/>
          </a:xfrm>
          <a:prstGeom prst="rect">
            <a:avLst/>
          </a:prstGeom>
          <a:noFill/>
        </p:spPr>
        <p:txBody>
          <a:bodyPr wrap="square" rtlCol="0">
            <a:spAutoFit/>
          </a:bodyPr>
          <a:lstStyle/>
          <a:p>
            <a:pPr algn="ctr"/>
            <a:r>
              <a:rPr lang="en-US" sz="2400" dirty="0">
                <a:solidFill>
                  <a:schemeClr val="tx1">
                    <a:lumMod val="95000"/>
                  </a:schemeClr>
                </a:solidFill>
              </a:rPr>
              <a:t>Titus 2:11</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Joy to the World, the Lord is Come  --  Illustration from Dem. Republic of Congo</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1000" y="1130300"/>
            <a:ext cx="6350000" cy="4597400"/>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1687</TotalTime>
  <Words>619</Words>
  <Application>Microsoft Office PowerPoint</Application>
  <PresentationFormat>Widescreen</PresentationFormat>
  <Paragraphs>77</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First Sunday after Christmas Day Year A</vt:lpstr>
      <vt:lpstr>Nativity of the Lord 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Nativity of the Lord Proper I</dc:title>
  <dc:creator>Anne</dc:creator>
  <cp:lastModifiedBy>Anne Richardson</cp:lastModifiedBy>
  <cp:revision>118</cp:revision>
  <dcterms:created xsi:type="dcterms:W3CDTF">2016-08-31T16:46:43Z</dcterms:created>
  <dcterms:modified xsi:type="dcterms:W3CDTF">2025-11-03T15:27:41Z</dcterms:modified>
</cp:coreProperties>
</file>