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j5DE/YE23ee8HuA1qHc9OGC3pn8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9700AA-1FCB-4726-ACAE-C21E132C7456}" v="179" dt="2025-11-03T15:55:58.87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29700AA-1FCB-4726-ACAE-C21E132C7456}"/>
    <pc:docChg chg="modSld">
      <pc:chgData name="Allison Blackwell" userId="7Y4zoj1sqs5H+IG1uY71RyUTFRj8vI3Lj7CrwoODLF4=" providerId="None" clId="Web-{929700AA-1FCB-4726-ACAE-C21E132C7456}" dt="2025-11-03T15:55:58.874" v="143" actId="1076"/>
      <pc:docMkLst>
        <pc:docMk/>
      </pc:docMkLst>
      <pc:sldChg chg="modSp">
        <pc:chgData name="Allison Blackwell" userId="7Y4zoj1sqs5H+IG1uY71RyUTFRj8vI3Lj7CrwoODLF4=" providerId="None" clId="Web-{929700AA-1FCB-4726-ACAE-C21E132C7456}" dt="2025-11-03T15:49:38.305" v="18" actId="1076"/>
        <pc:sldMkLst>
          <pc:docMk/>
          <pc:sldMk cId="0" sldId="257"/>
        </pc:sldMkLst>
        <pc:spChg chg="mod">
          <ac:chgData name="Allison Blackwell" userId="7Y4zoj1sqs5H+IG1uY71RyUTFRj8vI3Lj7CrwoODLF4=" providerId="None" clId="Web-{929700AA-1FCB-4726-ACAE-C21E132C7456}" dt="2025-11-03T15:49:35.445" v="17" actId="1076"/>
          <ac:spMkLst>
            <pc:docMk/>
            <pc:sldMk cId="0" sldId="257"/>
            <ac:spMk id="95" creationId="{00000000-0000-0000-0000-000000000000}"/>
          </ac:spMkLst>
        </pc:spChg>
        <pc:spChg chg="mod">
          <ac:chgData name="Allison Blackwell" userId="7Y4zoj1sqs5H+IG1uY71RyUTFRj8vI3Lj7CrwoODLF4=" providerId="None" clId="Web-{929700AA-1FCB-4726-ACAE-C21E132C7456}" dt="2025-11-03T15:49:38.305" v="18" actId="1076"/>
          <ac:spMkLst>
            <pc:docMk/>
            <pc:sldMk cId="0" sldId="257"/>
            <ac:spMk id="96" creationId="{00000000-0000-0000-0000-000000000000}"/>
          </ac:spMkLst>
        </pc:spChg>
      </pc:sldChg>
      <pc:sldChg chg="modSp">
        <pc:chgData name="Allison Blackwell" userId="7Y4zoj1sqs5H+IG1uY71RyUTFRj8vI3Lj7CrwoODLF4=" providerId="None" clId="Web-{929700AA-1FCB-4726-ACAE-C21E132C7456}" dt="2025-11-03T15:50:03.321" v="33" actId="1076"/>
        <pc:sldMkLst>
          <pc:docMk/>
          <pc:sldMk cId="0" sldId="261"/>
        </pc:sldMkLst>
        <pc:spChg chg="mod">
          <ac:chgData name="Allison Blackwell" userId="7Y4zoj1sqs5H+IG1uY71RyUTFRj8vI3Lj7CrwoODLF4=" providerId="None" clId="Web-{929700AA-1FCB-4726-ACAE-C21E132C7456}" dt="2025-11-03T15:50:03.321" v="33" actId="1076"/>
          <ac:spMkLst>
            <pc:docMk/>
            <pc:sldMk cId="0" sldId="261"/>
            <ac:spMk id="119" creationId="{00000000-0000-0000-0000-000000000000}"/>
          </ac:spMkLst>
        </pc:spChg>
        <pc:spChg chg="mod">
          <ac:chgData name="Allison Blackwell" userId="7Y4zoj1sqs5H+IG1uY71RyUTFRj8vI3Lj7CrwoODLF4=" providerId="None" clId="Web-{929700AA-1FCB-4726-ACAE-C21E132C7456}" dt="2025-11-03T15:50:00.165" v="32" actId="1076"/>
          <ac:spMkLst>
            <pc:docMk/>
            <pc:sldMk cId="0" sldId="261"/>
            <ac:spMk id="120" creationId="{00000000-0000-0000-0000-000000000000}"/>
          </ac:spMkLst>
        </pc:spChg>
      </pc:sldChg>
      <pc:sldChg chg="modSp">
        <pc:chgData name="Allison Blackwell" userId="7Y4zoj1sqs5H+IG1uY71RyUTFRj8vI3Lj7CrwoODLF4=" providerId="None" clId="Web-{929700AA-1FCB-4726-ACAE-C21E132C7456}" dt="2025-11-03T15:51:08.416" v="49" actId="1076"/>
        <pc:sldMkLst>
          <pc:docMk/>
          <pc:sldMk cId="0" sldId="263"/>
        </pc:sldMkLst>
        <pc:spChg chg="mod">
          <ac:chgData name="Allison Blackwell" userId="7Y4zoj1sqs5H+IG1uY71RyUTFRj8vI3Lj7CrwoODLF4=" providerId="None" clId="Web-{929700AA-1FCB-4726-ACAE-C21E132C7456}" dt="2025-11-03T15:50:45.806" v="42" actId="1076"/>
          <ac:spMkLst>
            <pc:docMk/>
            <pc:sldMk cId="0" sldId="263"/>
            <ac:spMk id="131" creationId="{00000000-0000-0000-0000-000000000000}"/>
          </ac:spMkLst>
        </pc:spChg>
        <pc:spChg chg="mod">
          <ac:chgData name="Allison Blackwell" userId="7Y4zoj1sqs5H+IG1uY71RyUTFRj8vI3Lj7CrwoODLF4=" providerId="None" clId="Web-{929700AA-1FCB-4726-ACAE-C21E132C7456}" dt="2025-11-03T15:51:08.416" v="49" actId="1076"/>
          <ac:spMkLst>
            <pc:docMk/>
            <pc:sldMk cId="0" sldId="263"/>
            <ac:spMk id="132" creationId="{00000000-0000-0000-0000-000000000000}"/>
          </ac:spMkLst>
        </pc:spChg>
      </pc:sldChg>
      <pc:sldChg chg="modSp">
        <pc:chgData name="Allison Blackwell" userId="7Y4zoj1sqs5H+IG1uY71RyUTFRj8vI3Lj7CrwoODLF4=" providerId="None" clId="Web-{929700AA-1FCB-4726-ACAE-C21E132C7456}" dt="2025-11-03T15:51:48.464" v="62" actId="1076"/>
        <pc:sldMkLst>
          <pc:docMk/>
          <pc:sldMk cId="0" sldId="265"/>
        </pc:sldMkLst>
        <pc:spChg chg="mod">
          <ac:chgData name="Allison Blackwell" userId="7Y4zoj1sqs5H+IG1uY71RyUTFRj8vI3Lj7CrwoODLF4=" providerId="None" clId="Web-{929700AA-1FCB-4726-ACAE-C21E132C7456}" dt="2025-11-03T15:51:48.464" v="62" actId="1076"/>
          <ac:spMkLst>
            <pc:docMk/>
            <pc:sldMk cId="0" sldId="265"/>
            <ac:spMk id="143" creationId="{00000000-0000-0000-0000-000000000000}"/>
          </ac:spMkLst>
        </pc:spChg>
        <pc:spChg chg="mod">
          <ac:chgData name="Allison Blackwell" userId="7Y4zoj1sqs5H+IG1uY71RyUTFRj8vI3Lj7CrwoODLF4=" providerId="None" clId="Web-{929700AA-1FCB-4726-ACAE-C21E132C7456}" dt="2025-11-03T15:51:44.730" v="61" actId="1076"/>
          <ac:spMkLst>
            <pc:docMk/>
            <pc:sldMk cId="0" sldId="265"/>
            <ac:spMk id="144" creationId="{00000000-0000-0000-0000-000000000000}"/>
          </ac:spMkLst>
        </pc:spChg>
      </pc:sldChg>
      <pc:sldChg chg="modSp">
        <pc:chgData name="Allison Blackwell" userId="7Y4zoj1sqs5H+IG1uY71RyUTFRj8vI3Lj7CrwoODLF4=" providerId="None" clId="Web-{929700AA-1FCB-4726-ACAE-C21E132C7456}" dt="2025-11-03T15:52:23.980" v="75" actId="1076"/>
        <pc:sldMkLst>
          <pc:docMk/>
          <pc:sldMk cId="0" sldId="267"/>
        </pc:sldMkLst>
        <pc:spChg chg="mod">
          <ac:chgData name="Allison Blackwell" userId="7Y4zoj1sqs5H+IG1uY71RyUTFRj8vI3Lj7CrwoODLF4=" providerId="None" clId="Web-{929700AA-1FCB-4726-ACAE-C21E132C7456}" dt="2025-11-03T15:52:16.996" v="70" actId="1076"/>
          <ac:spMkLst>
            <pc:docMk/>
            <pc:sldMk cId="0" sldId="267"/>
            <ac:spMk id="155" creationId="{00000000-0000-0000-0000-000000000000}"/>
          </ac:spMkLst>
        </pc:spChg>
        <pc:spChg chg="mod">
          <ac:chgData name="Allison Blackwell" userId="7Y4zoj1sqs5H+IG1uY71RyUTFRj8vI3Lj7CrwoODLF4=" providerId="None" clId="Web-{929700AA-1FCB-4726-ACAE-C21E132C7456}" dt="2025-11-03T15:52:23.980" v="75" actId="1076"/>
          <ac:spMkLst>
            <pc:docMk/>
            <pc:sldMk cId="0" sldId="267"/>
            <ac:spMk id="156" creationId="{00000000-0000-0000-0000-000000000000}"/>
          </ac:spMkLst>
        </pc:spChg>
      </pc:sldChg>
      <pc:sldChg chg="modSp">
        <pc:chgData name="Allison Blackwell" userId="7Y4zoj1sqs5H+IG1uY71RyUTFRj8vI3Lj7CrwoODLF4=" providerId="None" clId="Web-{929700AA-1FCB-4726-ACAE-C21E132C7456}" dt="2025-11-03T15:53:38.482" v="94" actId="20577"/>
        <pc:sldMkLst>
          <pc:docMk/>
          <pc:sldMk cId="0" sldId="269"/>
        </pc:sldMkLst>
        <pc:spChg chg="mod">
          <ac:chgData name="Allison Blackwell" userId="7Y4zoj1sqs5H+IG1uY71RyUTFRj8vI3Lj7CrwoODLF4=" providerId="None" clId="Web-{929700AA-1FCB-4726-ACAE-C21E132C7456}" dt="2025-11-03T15:53:38.482" v="94" actId="20577"/>
          <ac:spMkLst>
            <pc:docMk/>
            <pc:sldMk cId="0" sldId="269"/>
            <ac:spMk id="167" creationId="{00000000-0000-0000-0000-000000000000}"/>
          </ac:spMkLst>
        </pc:spChg>
        <pc:spChg chg="mod">
          <ac:chgData name="Allison Blackwell" userId="7Y4zoj1sqs5H+IG1uY71RyUTFRj8vI3Lj7CrwoODLF4=" providerId="None" clId="Web-{929700AA-1FCB-4726-ACAE-C21E132C7456}" dt="2025-11-03T15:52:54.965" v="89" actId="1076"/>
          <ac:spMkLst>
            <pc:docMk/>
            <pc:sldMk cId="0" sldId="269"/>
            <ac:spMk id="168" creationId="{00000000-0000-0000-0000-000000000000}"/>
          </ac:spMkLst>
        </pc:spChg>
      </pc:sldChg>
      <pc:sldChg chg="modSp">
        <pc:chgData name="Allison Blackwell" userId="7Y4zoj1sqs5H+IG1uY71RyUTFRj8vI3Lj7CrwoODLF4=" providerId="None" clId="Web-{929700AA-1FCB-4726-ACAE-C21E132C7456}" dt="2025-11-03T15:55:19.233" v="130" actId="1076"/>
        <pc:sldMkLst>
          <pc:docMk/>
          <pc:sldMk cId="0" sldId="271"/>
        </pc:sldMkLst>
        <pc:spChg chg="mod">
          <ac:chgData name="Allison Blackwell" userId="7Y4zoj1sqs5H+IG1uY71RyUTFRj8vI3Lj7CrwoODLF4=" providerId="None" clId="Web-{929700AA-1FCB-4726-ACAE-C21E132C7456}" dt="2025-11-03T15:55:19.233" v="130" actId="1076"/>
          <ac:spMkLst>
            <pc:docMk/>
            <pc:sldMk cId="0" sldId="271"/>
            <ac:spMk id="180" creationId="{00000000-0000-0000-0000-000000000000}"/>
          </ac:spMkLst>
        </pc:spChg>
        <pc:spChg chg="mod">
          <ac:chgData name="Allison Blackwell" userId="7Y4zoj1sqs5H+IG1uY71RyUTFRj8vI3Lj7CrwoODLF4=" providerId="None" clId="Web-{929700AA-1FCB-4726-ACAE-C21E132C7456}" dt="2025-11-03T15:54:14.466" v="110" actId="20577"/>
          <ac:spMkLst>
            <pc:docMk/>
            <pc:sldMk cId="0" sldId="271"/>
            <ac:spMk id="181" creationId="{00000000-0000-0000-0000-000000000000}"/>
          </ac:spMkLst>
        </pc:spChg>
      </pc:sldChg>
      <pc:sldChg chg="modSp">
        <pc:chgData name="Allison Blackwell" userId="7Y4zoj1sqs5H+IG1uY71RyUTFRj8vI3Lj7CrwoODLF4=" providerId="None" clId="Web-{929700AA-1FCB-4726-ACAE-C21E132C7456}" dt="2025-11-03T15:55:10.264" v="128" actId="1076"/>
        <pc:sldMkLst>
          <pc:docMk/>
          <pc:sldMk cId="0" sldId="273"/>
        </pc:sldMkLst>
        <pc:spChg chg="mod">
          <ac:chgData name="Allison Blackwell" userId="7Y4zoj1sqs5H+IG1uY71RyUTFRj8vI3Lj7CrwoODLF4=" providerId="None" clId="Web-{929700AA-1FCB-4726-ACAE-C21E132C7456}" dt="2025-11-03T15:55:03.092" v="123" actId="1076"/>
          <ac:spMkLst>
            <pc:docMk/>
            <pc:sldMk cId="0" sldId="273"/>
            <ac:spMk id="193" creationId="{00000000-0000-0000-0000-000000000000}"/>
          </ac:spMkLst>
        </pc:spChg>
        <pc:spChg chg="mod">
          <ac:chgData name="Allison Blackwell" userId="7Y4zoj1sqs5H+IG1uY71RyUTFRj8vI3Lj7CrwoODLF4=" providerId="None" clId="Web-{929700AA-1FCB-4726-ACAE-C21E132C7456}" dt="2025-11-03T15:55:10.264" v="128" actId="1076"/>
          <ac:spMkLst>
            <pc:docMk/>
            <pc:sldMk cId="0" sldId="273"/>
            <ac:spMk id="194" creationId="{00000000-0000-0000-0000-000000000000}"/>
          </ac:spMkLst>
        </pc:spChg>
      </pc:sldChg>
      <pc:sldChg chg="modSp">
        <pc:chgData name="Allison Blackwell" userId="7Y4zoj1sqs5H+IG1uY71RyUTFRj8vI3Lj7CrwoODLF4=" providerId="None" clId="Web-{929700AA-1FCB-4726-ACAE-C21E132C7456}" dt="2025-11-03T15:55:58.874" v="143" actId="1076"/>
        <pc:sldMkLst>
          <pc:docMk/>
          <pc:sldMk cId="0" sldId="275"/>
        </pc:sldMkLst>
        <pc:spChg chg="mod">
          <ac:chgData name="Allison Blackwell" userId="7Y4zoj1sqs5H+IG1uY71RyUTFRj8vI3Lj7CrwoODLF4=" providerId="None" clId="Web-{929700AA-1FCB-4726-ACAE-C21E132C7456}" dt="2025-11-03T15:55:51.155" v="140" actId="1076"/>
          <ac:spMkLst>
            <pc:docMk/>
            <pc:sldMk cId="0" sldId="275"/>
            <ac:spMk id="206" creationId="{00000000-0000-0000-0000-000000000000}"/>
          </ac:spMkLst>
        </pc:spChg>
        <pc:spChg chg="mod">
          <ac:chgData name="Allison Blackwell" userId="7Y4zoj1sqs5H+IG1uY71RyUTFRj8vI3Lj7CrwoODLF4=" providerId="None" clId="Web-{929700AA-1FCB-4726-ACAE-C21E132C7456}" dt="2025-11-03T15:55:58.874" v="143" actId="1076"/>
          <ac:spMkLst>
            <pc:docMk/>
            <pc:sldMk cId="0" sldId="275"/>
            <ac:spMk id="20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72" name="Google Shape;172;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85" name="Google Shape;185;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98" name="Google Shape;198;p1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9"/>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9"/>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2389717" y="612775"/>
            <a:ext cx="7315200" cy="4114800"/>
          </a:xfrm>
          <a:prstGeom prst="rect">
            <a:avLst/>
          </a:prstGeom>
          <a:noFill/>
          <a:ln>
            <a:noFill/>
          </a:ln>
        </p:spPr>
      </p:sp>
      <p:sp>
        <p:nvSpPr>
          <p:cNvPr id="68" name="Google Shape;68;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Monday of Holy Week</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A</a:t>
            </a:r>
            <a:endParaRPr/>
          </a:p>
        </p:txBody>
      </p:sp>
      <p:sp>
        <p:nvSpPr>
          <p:cNvPr id="90" name="Google Shape;90;p1"/>
          <p:cNvSpPr/>
          <p:nvPr/>
        </p:nvSpPr>
        <p:spPr>
          <a:xfrm>
            <a:off x="7467600" y="4813518"/>
            <a:ext cx="2971800" cy="1815882"/>
          </a:xfrm>
          <a:prstGeom prst="rect">
            <a:avLst/>
          </a:prstGeom>
          <a:solidFill>
            <a:srgbClr val="BD9E60">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Isaiah 42:1-9</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36:5-11</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Hebrews 9:11-15</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John 12:1-11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714625" y="2133600"/>
            <a:ext cx="6762750"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Six days before the Passover Jesus came to Bethany, the home of Lazarus, whom he had raised from the dead.</a:t>
            </a:r>
            <a:endParaRPr lang="en-US" sz="3600">
              <a:solidFill>
                <a:schemeClr val="lt1"/>
              </a:solidFill>
              <a:latin typeface="Calibri"/>
              <a:ea typeface="Calibri"/>
              <a:cs typeface="Calibri"/>
            </a:endParaRPr>
          </a:p>
        </p:txBody>
      </p:sp>
      <p:sp>
        <p:nvSpPr>
          <p:cNvPr id="144" name="Google Shape;144;p10"/>
          <p:cNvSpPr txBox="1"/>
          <p:nvPr/>
        </p:nvSpPr>
        <p:spPr>
          <a:xfrm>
            <a:off x="6315075" y="4352926"/>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12:1</a:t>
            </a:r>
            <a:endParaRPr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2724150" y="5632536"/>
            <a:ext cx="657225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Mary Greets Jesus  --   Nikolas Ge</a:t>
            </a:r>
            <a:endParaRPr/>
          </a:p>
        </p:txBody>
      </p:sp>
      <p:pic>
        <p:nvPicPr>
          <p:cNvPr id="150" name="Google Shape;150;p11"/>
          <p:cNvPicPr preferRelativeResize="0"/>
          <p:nvPr/>
        </p:nvPicPr>
        <p:blipFill rotWithShape="1">
          <a:blip r:embed="rId3">
            <a:alphaModFix/>
          </a:blip>
          <a:srcRect/>
          <a:stretch/>
        </p:blipFill>
        <p:spPr>
          <a:xfrm>
            <a:off x="2781300" y="857250"/>
            <a:ext cx="6713318" cy="468600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705100" y="2257425"/>
            <a:ext cx="6781800"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There they gave a dinner for him. Martha served, and Lazarus was one of those at the table with him.</a:t>
            </a:r>
            <a:endParaRPr sz="3600" dirty="0">
              <a:solidFill>
                <a:schemeClr val="lt1"/>
              </a:solidFill>
              <a:latin typeface="Calibri"/>
              <a:ea typeface="Calibri"/>
              <a:cs typeface="Calibri"/>
              <a:sym typeface="Calibri"/>
            </a:endParaRPr>
          </a:p>
        </p:txBody>
      </p:sp>
      <p:sp>
        <p:nvSpPr>
          <p:cNvPr id="156" name="Google Shape;156;p12"/>
          <p:cNvSpPr txBox="1"/>
          <p:nvPr/>
        </p:nvSpPr>
        <p:spPr>
          <a:xfrm>
            <a:off x="6534150" y="4391026"/>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12:2</a:t>
            </a:r>
            <a:endParaRPr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2133600" y="5943600"/>
            <a:ext cx="167640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Extravagant Love</a:t>
            </a:r>
            <a:endParaRPr/>
          </a:p>
          <a:p>
            <a:pPr marL="0" marR="0" lvl="0" indent="0" algn="ctr" rtl="0">
              <a:spcBef>
                <a:spcPts val="0"/>
              </a:spcBef>
              <a:spcAft>
                <a:spcPts val="0"/>
              </a:spcAft>
              <a:buNone/>
            </a:pPr>
            <a:endParaRPr sz="12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200">
                <a:solidFill>
                  <a:srgbClr val="F2F2F2"/>
                </a:solidFill>
                <a:latin typeface="Calibri"/>
                <a:ea typeface="Calibri"/>
                <a:cs typeface="Calibri"/>
                <a:sym typeface="Calibri"/>
              </a:rPr>
              <a:t>Mary Jane Miller</a:t>
            </a:r>
            <a:endParaRPr/>
          </a:p>
        </p:txBody>
      </p:sp>
      <p:pic>
        <p:nvPicPr>
          <p:cNvPr id="162" name="Google Shape;162;p13"/>
          <p:cNvPicPr preferRelativeResize="0"/>
          <p:nvPr/>
        </p:nvPicPr>
        <p:blipFill rotWithShape="1">
          <a:blip r:embed="rId3">
            <a:alphaModFix/>
          </a:blip>
          <a:srcRect/>
          <a:stretch/>
        </p:blipFill>
        <p:spPr>
          <a:xfrm>
            <a:off x="3886200" y="0"/>
            <a:ext cx="5145609"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524125" y="2324100"/>
            <a:ext cx="7153275"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Mary took a pound of costly perfume made of pure nard, anointed Jesus's feet, and wiped them with her hair. </a:t>
            </a:r>
            <a:endParaRPr sz="3600" dirty="0">
              <a:solidFill>
                <a:schemeClr val="lt1"/>
              </a:solidFill>
              <a:latin typeface="Calibri"/>
              <a:ea typeface="Calibri"/>
              <a:cs typeface="Calibri"/>
              <a:sym typeface="Calibri"/>
            </a:endParaRPr>
          </a:p>
        </p:txBody>
      </p:sp>
      <p:sp>
        <p:nvSpPr>
          <p:cNvPr id="168" name="Google Shape;168;p14"/>
          <p:cNvSpPr txBox="1"/>
          <p:nvPr/>
        </p:nvSpPr>
        <p:spPr>
          <a:xfrm>
            <a:off x="6667500" y="4276726"/>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12:3a</a:t>
            </a:r>
            <a:endParaRPr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2838450" y="5314952"/>
            <a:ext cx="657225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Mary Wipes Christ's Feet  --  Lauren Wright Pittman</a:t>
            </a:r>
            <a:endParaRPr/>
          </a:p>
        </p:txBody>
      </p:sp>
      <p:pic>
        <p:nvPicPr>
          <p:cNvPr id="175" name="Google Shape;175;p15"/>
          <p:cNvPicPr preferRelativeResize="0"/>
          <p:nvPr/>
        </p:nvPicPr>
        <p:blipFill rotWithShape="1">
          <a:blip r:embed="rId3">
            <a:alphaModFix/>
          </a:blip>
          <a:srcRect/>
          <a:stretch/>
        </p:blipFill>
        <p:spPr>
          <a:xfrm>
            <a:off x="4095750" y="1634491"/>
            <a:ext cx="3814854" cy="299466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2276475" y="2171700"/>
            <a:ext cx="7629525"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Judas…said, "Why was this perfume not sold for three hundred denarii and the money given to the poor?"</a:t>
            </a:r>
            <a:endParaRPr lang="en-US" sz="3600">
              <a:solidFill>
                <a:schemeClr val="lt1"/>
              </a:solidFill>
            </a:endParaRPr>
          </a:p>
        </p:txBody>
      </p:sp>
      <p:sp>
        <p:nvSpPr>
          <p:cNvPr id="181" name="Google Shape;181;p16"/>
          <p:cNvSpPr txBox="1"/>
          <p:nvPr/>
        </p:nvSpPr>
        <p:spPr>
          <a:xfrm>
            <a:off x="6096000" y="4343401"/>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12:4a, 5</a:t>
            </a:r>
            <a:endParaRPr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7"/>
          <p:cNvSpPr txBox="1"/>
          <p:nvPr/>
        </p:nvSpPr>
        <p:spPr>
          <a:xfrm>
            <a:off x="2838450" y="4857752"/>
            <a:ext cx="2171700" cy="101566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Feast in the House of Simon</a:t>
            </a:r>
            <a:endParaRPr/>
          </a:p>
          <a:p>
            <a:pPr marL="0" marR="0" lvl="0" indent="0" algn="ctr" rtl="0">
              <a:spcBef>
                <a:spcPts val="0"/>
              </a:spcBef>
              <a:spcAft>
                <a:spcPts val="0"/>
              </a:spcAft>
              <a:buNone/>
            </a:pPr>
            <a:endParaRPr sz="12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200">
                <a:solidFill>
                  <a:schemeClr val="lt1"/>
                </a:solidFill>
                <a:latin typeface="Calibri"/>
                <a:ea typeface="Calibri"/>
                <a:cs typeface="Calibri"/>
                <a:sym typeface="Calibri"/>
              </a:rPr>
              <a:t>Moretto da Brescia</a:t>
            </a:r>
            <a:endParaRPr/>
          </a:p>
          <a:p>
            <a:pPr marL="0" marR="0" lvl="0" indent="0" algn="ctr" rtl="0">
              <a:spcBef>
                <a:spcPts val="0"/>
              </a:spcBef>
              <a:spcAft>
                <a:spcPts val="0"/>
              </a:spcAft>
              <a:buNone/>
            </a:pPr>
            <a:r>
              <a:rPr lang="en-US" sz="1200">
                <a:solidFill>
                  <a:srgbClr val="F2F2F2"/>
                </a:solidFill>
                <a:latin typeface="Calibri"/>
                <a:ea typeface="Calibri"/>
                <a:cs typeface="Calibri"/>
                <a:sym typeface="Calibri"/>
              </a:rPr>
              <a:t>Church of Saint Mary, Calchera</a:t>
            </a:r>
            <a:endParaRPr/>
          </a:p>
          <a:p>
            <a:pPr marL="0" marR="0" lvl="0" indent="0" algn="ctr" rtl="0">
              <a:spcBef>
                <a:spcPts val="0"/>
              </a:spcBef>
              <a:spcAft>
                <a:spcPts val="0"/>
              </a:spcAft>
              <a:buNone/>
            </a:pPr>
            <a:r>
              <a:rPr lang="en-US" sz="1200">
                <a:solidFill>
                  <a:srgbClr val="F2F2F2"/>
                </a:solidFill>
                <a:latin typeface="Calibri"/>
                <a:ea typeface="Calibri"/>
                <a:cs typeface="Calibri"/>
                <a:sym typeface="Calibri"/>
              </a:rPr>
              <a:t>Brescia, Italy</a:t>
            </a:r>
            <a:endParaRPr sz="1200">
              <a:solidFill>
                <a:srgbClr val="F2F2F2"/>
              </a:solidFill>
              <a:latin typeface="Calibri"/>
              <a:ea typeface="Calibri"/>
              <a:cs typeface="Calibri"/>
              <a:sym typeface="Calibri"/>
            </a:endParaRPr>
          </a:p>
        </p:txBody>
      </p:sp>
      <p:pic>
        <p:nvPicPr>
          <p:cNvPr id="188" name="Google Shape;188;p17"/>
          <p:cNvPicPr preferRelativeResize="0"/>
          <p:nvPr/>
        </p:nvPicPr>
        <p:blipFill rotWithShape="1">
          <a:blip r:embed="rId3">
            <a:alphaModFix/>
          </a:blip>
          <a:srcRect/>
          <a:stretch/>
        </p:blipFill>
        <p:spPr>
          <a:xfrm>
            <a:off x="5181600" y="856620"/>
            <a:ext cx="3943350" cy="512334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8"/>
          <p:cNvSpPr/>
          <p:nvPr/>
        </p:nvSpPr>
        <p:spPr>
          <a:xfrm>
            <a:off x="2809875" y="2170834"/>
            <a:ext cx="6791325"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Jesus said, "Leave her alone. She bought it so that she might keep it for the day of my burial."</a:t>
            </a:r>
            <a:endParaRPr lang="en-US" sz="3200" dirty="0">
              <a:solidFill>
                <a:schemeClr val="lt1"/>
              </a:solidFill>
              <a:latin typeface="Calibri"/>
              <a:ea typeface="Calibri"/>
              <a:cs typeface="Calibri"/>
            </a:endParaRPr>
          </a:p>
        </p:txBody>
      </p:sp>
      <p:sp>
        <p:nvSpPr>
          <p:cNvPr id="194" name="Google Shape;194;p18"/>
          <p:cNvSpPr txBox="1"/>
          <p:nvPr/>
        </p:nvSpPr>
        <p:spPr>
          <a:xfrm>
            <a:off x="6934200" y="4200526"/>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12:7</a:t>
            </a:r>
            <a:endParaRPr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9"/>
          <p:cNvSpPr txBox="1"/>
          <p:nvPr/>
        </p:nvSpPr>
        <p:spPr>
          <a:xfrm>
            <a:off x="2038350" y="6016099"/>
            <a:ext cx="811530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Anointing of Jesus' Feet  --  JESUS MAFA, Cameroon</a:t>
            </a:r>
            <a:endParaRPr/>
          </a:p>
        </p:txBody>
      </p:sp>
      <p:pic>
        <p:nvPicPr>
          <p:cNvPr id="201" name="Google Shape;201;p19"/>
          <p:cNvPicPr preferRelativeResize="0"/>
          <p:nvPr/>
        </p:nvPicPr>
        <p:blipFill rotWithShape="1">
          <a:blip r:embed="rId3">
            <a:alphaModFix/>
          </a:blip>
          <a:srcRect/>
          <a:stretch/>
        </p:blipFill>
        <p:spPr>
          <a:xfrm>
            <a:off x="2552700" y="841901"/>
            <a:ext cx="7200900" cy="479374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914650" y="2143125"/>
            <a:ext cx="6362700"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"It is too light a thing…to raise up the tribes of Jacob</a:t>
            </a:r>
            <a:r>
              <a:rPr lang="en-US" sz="3600" dirty="0">
                <a:solidFill>
                  <a:schemeClr val="lt1"/>
                </a:solidFill>
                <a:latin typeface="Calibri"/>
                <a:ea typeface="Calibri"/>
                <a:cs typeface="Calibri"/>
                <a:sym typeface="Calibri"/>
              </a:rPr>
              <a:t>…;</a:t>
            </a:r>
            <a:r>
              <a:rPr lang="en-US" sz="3600" b="0" i="0" u="none" strike="noStrike" cap="none" dirty="0">
                <a:solidFill>
                  <a:schemeClr val="lt1"/>
                </a:solidFill>
                <a:latin typeface="Calibri"/>
                <a:ea typeface="Calibri"/>
                <a:cs typeface="Calibri"/>
                <a:sym typeface="Calibri"/>
              </a:rPr>
              <a:t> I will give you as a light to the nations</a:t>
            </a:r>
            <a:r>
              <a:rPr lang="en-US" sz="3600" dirty="0">
                <a:solidFill>
                  <a:schemeClr val="lt1"/>
                </a:solidFill>
                <a:latin typeface="Calibri"/>
                <a:ea typeface="Calibri"/>
                <a:cs typeface="Calibri"/>
                <a:sym typeface="Calibri"/>
              </a:rPr>
              <a:t>…"</a:t>
            </a:r>
            <a:endParaRPr lang="en-US" sz="3600" dirty="0">
              <a:solidFill>
                <a:schemeClr val="lt1"/>
              </a:solidFill>
              <a:latin typeface="Calibri"/>
              <a:ea typeface="Calibri"/>
              <a:cs typeface="Calibri"/>
            </a:endParaRPr>
          </a:p>
        </p:txBody>
      </p:sp>
      <p:sp>
        <p:nvSpPr>
          <p:cNvPr id="96" name="Google Shape;96;p2"/>
          <p:cNvSpPr txBox="1"/>
          <p:nvPr/>
        </p:nvSpPr>
        <p:spPr>
          <a:xfrm>
            <a:off x="6343650" y="4467226"/>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Isaiah 49:6</a:t>
            </a:r>
            <a:endParaRPr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0"/>
          <p:cNvSpPr/>
          <p:nvPr/>
        </p:nvSpPr>
        <p:spPr>
          <a:xfrm>
            <a:off x="2886075" y="2409826"/>
            <a:ext cx="6419850" cy="17733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"You always have the poor with you, but you do not always have me." </a:t>
            </a:r>
            <a:endParaRPr sz="3600" dirty="0">
              <a:solidFill>
                <a:schemeClr val="lt1"/>
              </a:solidFill>
              <a:latin typeface="Calibri"/>
              <a:ea typeface="Calibri"/>
              <a:cs typeface="Calibri"/>
              <a:sym typeface="Calibri"/>
            </a:endParaRPr>
          </a:p>
        </p:txBody>
      </p:sp>
      <p:sp>
        <p:nvSpPr>
          <p:cNvPr id="207" name="Google Shape;207;p20"/>
          <p:cNvSpPr txBox="1"/>
          <p:nvPr/>
        </p:nvSpPr>
        <p:spPr>
          <a:xfrm>
            <a:off x="6534150" y="4181476"/>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12:8</a:t>
            </a:r>
            <a:endParaRPr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1"/>
          <p:cNvSpPr txBox="1"/>
          <p:nvPr/>
        </p:nvSpPr>
        <p:spPr>
          <a:xfrm>
            <a:off x="2838450" y="5632536"/>
            <a:ext cx="657225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Mary and Martha House  --  Domestic Violence Homeless Shelter for Women in Ruskin, FL</a:t>
            </a:r>
            <a:endParaRPr/>
          </a:p>
        </p:txBody>
      </p:sp>
      <p:pic>
        <p:nvPicPr>
          <p:cNvPr id="213" name="Google Shape;213;p21"/>
          <p:cNvPicPr preferRelativeResize="0"/>
          <p:nvPr/>
        </p:nvPicPr>
        <p:blipFill rotWithShape="1">
          <a:blip r:embed="rId3">
            <a:alphaModFix/>
          </a:blip>
          <a:srcRect/>
          <a:stretch/>
        </p:blipFill>
        <p:spPr>
          <a:xfrm>
            <a:off x="2629970" y="1371601"/>
            <a:ext cx="6895031" cy="405083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2"/>
          <p:cNvSpPr txBox="1">
            <a:spLocks noGrp="1"/>
          </p:cNvSpPr>
          <p:nvPr>
            <p:ph type="title"/>
          </p:nvPr>
        </p:nvSpPr>
        <p:spPr>
          <a:xfrm>
            <a:off x="3009900" y="165497"/>
            <a:ext cx="6172200" cy="377429"/>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1800"/>
              <a:buFont typeface="Calibri"/>
              <a:buNone/>
            </a:pPr>
            <a:r>
              <a:rPr lang="en-US" sz="2400" dirty="0"/>
              <a:t>Credits</a:t>
            </a:r>
            <a:endParaRPr sz="2400" dirty="0"/>
          </a:p>
        </p:txBody>
      </p:sp>
      <p:sp>
        <p:nvSpPr>
          <p:cNvPr id="219" name="Google Shape;219;p22"/>
          <p:cNvSpPr txBox="1">
            <a:spLocks noGrp="1"/>
          </p:cNvSpPr>
          <p:nvPr>
            <p:ph type="body" idx="1"/>
          </p:nvPr>
        </p:nvSpPr>
        <p:spPr>
          <a:xfrm>
            <a:off x="1876425" y="542925"/>
            <a:ext cx="8429625" cy="46863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a:spcBef>
                <a:spcPts val="0"/>
              </a:spcBef>
              <a:buNone/>
            </a:pPr>
            <a:endParaRPr lang="en-US" sz="1500" dirty="0"/>
          </a:p>
          <a:p>
            <a:pPr marL="342900" lvl="0" indent="-342900" algn="l" rtl="0">
              <a:spcBef>
                <a:spcPts val="240"/>
              </a:spcBef>
              <a:spcAft>
                <a:spcPts val="0"/>
              </a:spcAft>
              <a:buClr>
                <a:schemeClr val="lt1"/>
              </a:buClr>
              <a:buSzPts val="1200"/>
              <a:buNone/>
            </a:pPr>
            <a:r>
              <a:rPr lang="en-US" sz="1500" dirty="0"/>
              <a:t>https://commons.wikimedia.org/wiki/File:Jf3049Christ_Light_Nations_Church_Porac_Pampangafvf_35.jpg</a:t>
            </a:r>
            <a:endParaRPr sz="1500"/>
          </a:p>
          <a:p>
            <a:pPr marL="342900" lvl="0" indent="-342900" algn="l" rtl="0">
              <a:spcBef>
                <a:spcPts val="240"/>
              </a:spcBef>
              <a:spcAft>
                <a:spcPts val="0"/>
              </a:spcAft>
              <a:buClr>
                <a:schemeClr val="lt1"/>
              </a:buClr>
              <a:buSzPts val="1200"/>
              <a:buNone/>
            </a:pPr>
            <a:r>
              <a:rPr lang="en-US" sz="1500" dirty="0"/>
              <a:t>http://www.flickr.com/photos/kubina/32453710/</a:t>
            </a:r>
            <a:endParaRPr sz="1500"/>
          </a:p>
          <a:p>
            <a:pPr marL="342900" lvl="0" indent="-342900" algn="l" rtl="0">
              <a:spcBef>
                <a:spcPts val="240"/>
              </a:spcBef>
              <a:spcAft>
                <a:spcPts val="0"/>
              </a:spcAft>
              <a:buClr>
                <a:schemeClr val="lt1"/>
              </a:buClr>
              <a:buSzPts val="1200"/>
              <a:buNone/>
            </a:pPr>
            <a:r>
              <a:rPr lang="en-US" sz="1500" dirty="0"/>
              <a:t>http://diglib.library.vanderbilt.edu/act-imagelink.pl?RC=47117</a:t>
            </a:r>
            <a:endParaRPr sz="1500"/>
          </a:p>
          <a:p>
            <a:pPr marL="342900" lvl="0" indent="-342900" algn="l" rtl="0">
              <a:spcBef>
                <a:spcPts val="240"/>
              </a:spcBef>
              <a:spcAft>
                <a:spcPts val="0"/>
              </a:spcAft>
              <a:buClr>
                <a:schemeClr val="lt1"/>
              </a:buClr>
              <a:buSzPts val="1200"/>
              <a:buNone/>
            </a:pPr>
            <a:r>
              <a:rPr lang="en-US" sz="1500" dirty="0"/>
              <a:t>https://commons.wikimedia.org/wiki/File:The_Thankful_Poor,_1894._Henry_Ossawa_Tanner.jpg</a:t>
            </a:r>
            <a:endParaRPr sz="1500"/>
          </a:p>
          <a:p>
            <a:pPr marL="342900" lvl="0" indent="-342900" algn="l" rtl="0">
              <a:spcBef>
                <a:spcPts val="240"/>
              </a:spcBef>
              <a:spcAft>
                <a:spcPts val="0"/>
              </a:spcAft>
              <a:buClr>
                <a:schemeClr val="lt1"/>
              </a:buClr>
              <a:buSzPts val="1200"/>
              <a:buNone/>
            </a:pPr>
            <a:r>
              <a:rPr lang="en-US" sz="1500" dirty="0"/>
              <a:t>https://commons.wikimedia.org/wiki/File:Wisdom_-_Sister_Maurice_Schnell.jpg</a:t>
            </a:r>
            <a:endParaRPr sz="1500"/>
          </a:p>
          <a:p>
            <a:pPr marL="342900" lvl="0" indent="-342900" algn="l" rtl="0">
              <a:spcBef>
                <a:spcPts val="240"/>
              </a:spcBef>
              <a:spcAft>
                <a:spcPts val="0"/>
              </a:spcAft>
              <a:buClr>
                <a:schemeClr val="lt1"/>
              </a:buClr>
              <a:buSzPts val="1200"/>
              <a:buNone/>
            </a:pPr>
            <a:r>
              <a:rPr lang="en-US" sz="1500" dirty="0"/>
              <a:t>https://commons.wikimedia.org/wiki/File:Nikolay_Ge_015.jpeg</a:t>
            </a:r>
            <a:endParaRPr sz="1500"/>
          </a:p>
          <a:p>
            <a:pPr marL="342900" lvl="0" indent="-342900" algn="l" rtl="0">
              <a:spcBef>
                <a:spcPts val="240"/>
              </a:spcBef>
              <a:spcAft>
                <a:spcPts val="0"/>
              </a:spcAft>
              <a:buClr>
                <a:schemeClr val="lt1"/>
              </a:buClr>
              <a:buSzPts val="1200"/>
              <a:buNone/>
            </a:pPr>
            <a:r>
              <a:rPr lang="en-US" sz="1500" dirty="0"/>
              <a:t>Mary Jane Miller, https://www.millericons.com/</a:t>
            </a:r>
            <a:endParaRPr sz="1500"/>
          </a:p>
          <a:p>
            <a:pPr marL="342900" lvl="0" indent="-342900" algn="l" rtl="0">
              <a:spcBef>
                <a:spcPts val="240"/>
              </a:spcBef>
              <a:spcAft>
                <a:spcPts val="0"/>
              </a:spcAft>
              <a:buClr>
                <a:schemeClr val="lt1"/>
              </a:buClr>
              <a:buSzPts val="1200"/>
              <a:buNone/>
            </a:pPr>
            <a:r>
              <a:rPr lang="en-US" sz="1500" dirty="0"/>
              <a:t>https://commons.wikimedia.org/wiki/File:Lucas_Moser_001.jpg</a:t>
            </a:r>
            <a:endParaRPr sz="1500"/>
          </a:p>
          <a:p>
            <a:pPr marL="342900" lvl="0" indent="-342900" algn="l" rtl="0">
              <a:spcBef>
                <a:spcPts val="240"/>
              </a:spcBef>
              <a:spcAft>
                <a:spcPts val="0"/>
              </a:spcAft>
              <a:buClr>
                <a:schemeClr val="lt1"/>
              </a:buClr>
              <a:buSzPts val="1200"/>
              <a:buNone/>
            </a:pPr>
            <a:r>
              <a:rPr lang="en-US" sz="1500" dirty="0"/>
              <a:t>http://www.lewpstudio.com - copyright by Lauren Wright Pittman</a:t>
            </a:r>
            <a:endParaRPr sz="1500"/>
          </a:p>
          <a:p>
            <a:pPr marL="342900" lvl="0" indent="-342900" algn="l" rtl="0">
              <a:spcBef>
                <a:spcPts val="240"/>
              </a:spcBef>
              <a:spcAft>
                <a:spcPts val="0"/>
              </a:spcAft>
              <a:buClr>
                <a:schemeClr val="lt1"/>
              </a:buClr>
              <a:buSzPts val="1200"/>
              <a:buNone/>
            </a:pPr>
            <a:r>
              <a:rPr lang="en-US" sz="1500" dirty="0"/>
              <a:t>https://commons.wikimedia.org/wiki/File:Moretto_da_Brescia_-_Supper_in_the_House_of_Simon_Pharisee_-_WGA16229.jpg</a:t>
            </a:r>
            <a:endParaRPr sz="1500"/>
          </a:p>
          <a:p>
            <a:pPr marL="342900" lvl="0" indent="-342900" algn="l" rtl="0">
              <a:spcBef>
                <a:spcPts val="240"/>
              </a:spcBef>
              <a:spcAft>
                <a:spcPts val="0"/>
              </a:spcAft>
              <a:buClr>
                <a:schemeClr val="lt1"/>
              </a:buClr>
              <a:buSzPts val="1200"/>
              <a:buNone/>
            </a:pPr>
            <a:r>
              <a:rPr lang="en-US" sz="1500" dirty="0"/>
              <a:t>https://commons.wikimedia.org/wiki/File:Accademia_-_Convito_in_casa_di_Simeone_by_Bernardo_Strozzi_cat777.jpg</a:t>
            </a:r>
            <a:endParaRPr sz="1500"/>
          </a:p>
          <a:p>
            <a:pPr marL="342900" lvl="0" indent="-342900" algn="l" rtl="0">
              <a:spcBef>
                <a:spcPts val="240"/>
              </a:spcBef>
              <a:spcAft>
                <a:spcPts val="0"/>
              </a:spcAft>
              <a:buClr>
                <a:schemeClr val="lt1"/>
              </a:buClr>
              <a:buSzPts val="1200"/>
              <a:buNone/>
            </a:pPr>
            <a:r>
              <a:rPr lang="en-US" sz="1500" dirty="0"/>
              <a:t>http://www.librairie-emmanuel.fr (contact page: https://www.librairie-emmanuel.fr/contact)</a:t>
            </a:r>
            <a:endParaRPr sz="1500"/>
          </a:p>
          <a:p>
            <a:pPr marL="342900" lvl="0" indent="-342900" algn="l" rtl="0">
              <a:spcBef>
                <a:spcPts val="240"/>
              </a:spcBef>
              <a:spcAft>
                <a:spcPts val="0"/>
              </a:spcAft>
              <a:buClr>
                <a:schemeClr val="lt1"/>
              </a:buClr>
              <a:buSzPts val="1200"/>
              <a:buNone/>
            </a:pPr>
            <a:r>
              <a:rPr lang="en-US" sz="1500" dirty="0"/>
              <a:t>https://commons.m.wikimedia.org/wiki/File:2009_-_COMMUNITY_MURAL-in-the-Round_PROJECT_Big_Draw_at_Mary_Martha_House_Store.JPG</a:t>
            </a:r>
            <a:endParaRPr sz="1500"/>
          </a:p>
          <a:p>
            <a:pPr marL="342900">
              <a:spcBef>
                <a:spcPts val="240"/>
              </a:spcBef>
              <a:buSzPts val="1200"/>
              <a:buNone/>
            </a:pPr>
            <a:endParaRPr lang="en-US" sz="1500" dirty="0"/>
          </a:p>
          <a:p>
            <a:pPr marL="342900" lvl="0" indent="-342900" algn="l">
              <a:spcBef>
                <a:spcPts val="240"/>
              </a:spcBef>
              <a:spcAft>
                <a:spcPts val="0"/>
              </a:spcAft>
              <a:buSzPts val="12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dirty="0"/>
          </a:p>
          <a:p>
            <a:pPr marL="342900" lvl="0" indent="-285750" algn="l" rtl="0">
              <a:spcBef>
                <a:spcPts val="180"/>
              </a:spcBef>
              <a:spcAft>
                <a:spcPts val="0"/>
              </a:spcAft>
              <a:buClr>
                <a:schemeClr val="lt1"/>
              </a:buClr>
              <a:buSzPts val="900"/>
              <a:buNone/>
            </a:pPr>
            <a:endParaRPr sz="900"/>
          </a:p>
          <a:p>
            <a:pPr marL="342900" lvl="0" indent="-276225" algn="l" rtl="0">
              <a:spcBef>
                <a:spcPts val="210"/>
              </a:spcBef>
              <a:spcAft>
                <a:spcPts val="0"/>
              </a:spcAft>
              <a:buClr>
                <a:schemeClr val="lt1"/>
              </a:buClr>
              <a:buSzPts val="1050"/>
              <a:buNone/>
            </a:pPr>
            <a:endParaRPr sz="1050"/>
          </a:p>
          <a:p>
            <a:pPr marL="342900" lvl="0" indent="-276225" algn="l" rtl="0">
              <a:spcBef>
                <a:spcPts val="210"/>
              </a:spcBef>
              <a:spcAft>
                <a:spcPts val="0"/>
              </a:spcAft>
              <a:buClr>
                <a:schemeClr val="lt1"/>
              </a:buClr>
              <a:buSzPts val="1050"/>
              <a:buNone/>
            </a:pPr>
            <a:endParaRPr sz="105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2827020" y="5171095"/>
            <a:ext cx="182880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Christ, Light of the Nations</a:t>
            </a:r>
            <a:endParaRPr/>
          </a:p>
          <a:p>
            <a:pPr marL="0" marR="0" lvl="0" indent="0" algn="ctr" rtl="0">
              <a:spcBef>
                <a:spcPts val="0"/>
              </a:spcBef>
              <a:spcAft>
                <a:spcPts val="0"/>
              </a:spcAft>
              <a:buNone/>
            </a:pPr>
            <a:endParaRPr sz="12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200">
                <a:solidFill>
                  <a:srgbClr val="F2F2F2"/>
                </a:solidFill>
                <a:latin typeface="Calibri"/>
                <a:ea typeface="Calibri"/>
                <a:cs typeface="Calibri"/>
                <a:sym typeface="Calibri"/>
              </a:rPr>
              <a:t>Porac, Philippines</a:t>
            </a:r>
            <a:endParaRPr/>
          </a:p>
        </p:txBody>
      </p:sp>
      <p:pic>
        <p:nvPicPr>
          <p:cNvPr id="102" name="Google Shape;102;p3"/>
          <p:cNvPicPr preferRelativeResize="0"/>
          <p:nvPr/>
        </p:nvPicPr>
        <p:blipFill rotWithShape="1">
          <a:blip r:embed="rId3">
            <a:alphaModFix/>
          </a:blip>
          <a:srcRect/>
          <a:stretch/>
        </p:blipFill>
        <p:spPr>
          <a:xfrm>
            <a:off x="4781551" y="830580"/>
            <a:ext cx="4509869"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txBox="1"/>
          <p:nvPr/>
        </p:nvSpPr>
        <p:spPr>
          <a:xfrm>
            <a:off x="2838450" y="5600702"/>
            <a:ext cx="657225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Light and Color  --  Washington National Cathedral, Washington, DC</a:t>
            </a:r>
            <a:endParaRPr/>
          </a:p>
        </p:txBody>
      </p:sp>
      <p:pic>
        <p:nvPicPr>
          <p:cNvPr id="108" name="Google Shape;108;p4"/>
          <p:cNvPicPr preferRelativeResize="0"/>
          <p:nvPr/>
        </p:nvPicPr>
        <p:blipFill rotWithShape="1">
          <a:blip r:embed="rId3">
            <a:alphaModFix/>
          </a:blip>
          <a:srcRect/>
          <a:stretch/>
        </p:blipFill>
        <p:spPr>
          <a:xfrm>
            <a:off x="3524251" y="1560747"/>
            <a:ext cx="5286375" cy="351544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2809875" y="5662026"/>
            <a:ext cx="657225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Interior Light  -- Saint-Julien, Brioude, France</a:t>
            </a:r>
            <a:endParaRPr/>
          </a:p>
        </p:txBody>
      </p:sp>
      <p:pic>
        <p:nvPicPr>
          <p:cNvPr id="114" name="Google Shape;114;p5"/>
          <p:cNvPicPr preferRelativeResize="0"/>
          <p:nvPr/>
        </p:nvPicPr>
        <p:blipFill rotWithShape="1">
          <a:blip r:embed="rId3">
            <a:alphaModFix/>
          </a:blip>
          <a:srcRect/>
          <a:stretch/>
        </p:blipFill>
        <p:spPr>
          <a:xfrm>
            <a:off x="3162300" y="857250"/>
            <a:ext cx="5905500" cy="46863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067050" y="2257425"/>
            <a:ext cx="6067425"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Do not cast me off in the time of old age; do not forsake me when my strength is spent.</a:t>
            </a:r>
            <a:endParaRPr sz="3600" dirty="0">
              <a:solidFill>
                <a:schemeClr val="lt1"/>
              </a:solidFill>
              <a:latin typeface="Calibri"/>
              <a:ea typeface="Calibri"/>
              <a:cs typeface="Calibri"/>
              <a:sym typeface="Calibri"/>
            </a:endParaRPr>
          </a:p>
        </p:txBody>
      </p:sp>
      <p:sp>
        <p:nvSpPr>
          <p:cNvPr id="120" name="Google Shape;120;p6"/>
          <p:cNvSpPr txBox="1"/>
          <p:nvPr/>
        </p:nvSpPr>
        <p:spPr>
          <a:xfrm>
            <a:off x="6353175" y="4114801"/>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Psalm 71:9</a:t>
            </a:r>
            <a:endParaRP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2838450" y="6276201"/>
            <a:ext cx="657225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Giving Thanks  --  Henry Ossawa Tanner</a:t>
            </a:r>
            <a:endParaRPr/>
          </a:p>
        </p:txBody>
      </p:sp>
      <p:pic>
        <p:nvPicPr>
          <p:cNvPr id="126" name="Google Shape;126;p7"/>
          <p:cNvPicPr preferRelativeResize="0"/>
          <p:nvPr/>
        </p:nvPicPr>
        <p:blipFill rotWithShape="1">
          <a:blip r:embed="rId3">
            <a:alphaModFix/>
          </a:blip>
          <a:srcRect/>
          <a:stretch/>
        </p:blipFill>
        <p:spPr>
          <a:xfrm>
            <a:off x="2383649" y="192953"/>
            <a:ext cx="7674751" cy="567444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686051" y="2000250"/>
            <a:ext cx="6821632" cy="230828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Where is the one who is wise? … Where is the debater of this age? Has not God made foolish the wisdom of the world?</a:t>
            </a:r>
            <a:endParaRPr lang="en-US" sz="3200" dirty="0">
              <a:solidFill>
                <a:schemeClr val="lt1"/>
              </a:solidFill>
            </a:endParaRPr>
          </a:p>
        </p:txBody>
      </p:sp>
      <p:sp>
        <p:nvSpPr>
          <p:cNvPr id="132" name="Google Shape;132;p8"/>
          <p:cNvSpPr txBox="1"/>
          <p:nvPr/>
        </p:nvSpPr>
        <p:spPr>
          <a:xfrm>
            <a:off x="6400800" y="4410076"/>
            <a:ext cx="25146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1 Corinthians 1:20</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2838450" y="5742801"/>
            <a:ext cx="6572250" cy="2769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rgbClr val="F2F2F2"/>
                </a:solidFill>
                <a:latin typeface="Calibri"/>
                <a:ea typeface="Calibri"/>
                <a:cs typeface="Calibri"/>
                <a:sym typeface="Calibri"/>
              </a:rPr>
              <a:t>Wisdom  --  Sister Maurice Schnell, Saint-Mary-of-the-Woods Archives, Saint Mary, Indiana</a:t>
            </a:r>
            <a:endParaRPr/>
          </a:p>
        </p:txBody>
      </p:sp>
      <p:pic>
        <p:nvPicPr>
          <p:cNvPr id="138" name="Google Shape;138;p9"/>
          <p:cNvPicPr preferRelativeResize="0"/>
          <p:nvPr/>
        </p:nvPicPr>
        <p:blipFill rotWithShape="1">
          <a:blip r:embed="rId3">
            <a:alphaModFix/>
          </a:blip>
          <a:srcRect/>
          <a:stretch/>
        </p:blipFill>
        <p:spPr>
          <a:xfrm>
            <a:off x="2358190" y="685800"/>
            <a:ext cx="7700210" cy="4572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Monday of Holy Week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51</cp:revision>
  <dcterms:created xsi:type="dcterms:W3CDTF">2016-08-31T16:46:43Z</dcterms:created>
  <dcterms:modified xsi:type="dcterms:W3CDTF">2025-11-03T15:56:01Z</dcterms:modified>
</cp:coreProperties>
</file>