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jWk1K7+290FMYhNYG9kwqHlLzY3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6AD2657-8CB2-4A51-9D8B-616E370386C0}" v="64" dt="2025-11-03T16:12:12.3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06AD2657-8CB2-4A51-9D8B-616E370386C0}"/>
    <pc:docChg chg="modSld">
      <pc:chgData name="Allison Blackwell" userId="7Y4zoj1sqs5H+IG1uY71RyUTFRj8vI3Lj7CrwoODLF4=" providerId="None" clId="Web-{06AD2657-8CB2-4A51-9D8B-616E370386C0}" dt="2025-11-03T16:12:12.395" v="28" actId="20577"/>
      <pc:docMkLst>
        <pc:docMk/>
      </pc:docMkLst>
      <pc:sldChg chg="modSp">
        <pc:chgData name="Allison Blackwell" userId="7Y4zoj1sqs5H+IG1uY71RyUTFRj8vI3Lj7CrwoODLF4=" providerId="None" clId="Web-{06AD2657-8CB2-4A51-9D8B-616E370386C0}" dt="2025-11-03T16:08:32.783" v="9" actId="20577"/>
        <pc:sldMkLst>
          <pc:docMk/>
          <pc:sldMk cId="0" sldId="257"/>
        </pc:sldMkLst>
        <pc:spChg chg="mod">
          <ac:chgData name="Allison Blackwell" userId="7Y4zoj1sqs5H+IG1uY71RyUTFRj8vI3Lj7CrwoODLF4=" providerId="None" clId="Web-{06AD2657-8CB2-4A51-9D8B-616E370386C0}" dt="2025-11-03T16:08:22.517" v="8" actId="20577"/>
          <ac:spMkLst>
            <pc:docMk/>
            <pc:sldMk cId="0" sldId="257"/>
            <ac:spMk id="91" creationId="{00000000-0000-0000-0000-000000000000}"/>
          </ac:spMkLst>
        </pc:spChg>
        <pc:spChg chg="mod">
          <ac:chgData name="Allison Blackwell" userId="7Y4zoj1sqs5H+IG1uY71RyUTFRj8vI3Lj7CrwoODLF4=" providerId="None" clId="Web-{06AD2657-8CB2-4A51-9D8B-616E370386C0}" dt="2025-11-03T16:08:32.783" v="9" actId="20577"/>
          <ac:spMkLst>
            <pc:docMk/>
            <pc:sldMk cId="0" sldId="257"/>
            <ac:spMk id="92" creationId="{00000000-0000-0000-0000-000000000000}"/>
          </ac:spMkLst>
        </pc:spChg>
      </pc:sldChg>
      <pc:sldChg chg="modSp">
        <pc:chgData name="Allison Blackwell" userId="7Y4zoj1sqs5H+IG1uY71RyUTFRj8vI3Lj7CrwoODLF4=" providerId="None" clId="Web-{06AD2657-8CB2-4A51-9D8B-616E370386C0}" dt="2025-11-03T16:08:53.346" v="11" actId="20577"/>
        <pc:sldMkLst>
          <pc:docMk/>
          <pc:sldMk cId="0" sldId="259"/>
        </pc:sldMkLst>
        <pc:spChg chg="mod">
          <ac:chgData name="Allison Blackwell" userId="7Y4zoj1sqs5H+IG1uY71RyUTFRj8vI3Lj7CrwoODLF4=" providerId="None" clId="Web-{06AD2657-8CB2-4A51-9D8B-616E370386C0}" dt="2025-11-03T16:08:53.346" v="11" actId="20577"/>
          <ac:spMkLst>
            <pc:docMk/>
            <pc:sldMk cId="0" sldId="259"/>
            <ac:spMk id="103" creationId="{00000000-0000-0000-0000-000000000000}"/>
          </ac:spMkLst>
        </pc:spChg>
      </pc:sldChg>
      <pc:sldChg chg="modSp">
        <pc:chgData name="Allison Blackwell" userId="7Y4zoj1sqs5H+IG1uY71RyUTFRj8vI3Lj7CrwoODLF4=" providerId="None" clId="Web-{06AD2657-8CB2-4A51-9D8B-616E370386C0}" dt="2025-11-03T16:09:56.550" v="16" actId="20577"/>
        <pc:sldMkLst>
          <pc:docMk/>
          <pc:sldMk cId="0" sldId="261"/>
        </pc:sldMkLst>
        <pc:spChg chg="mod">
          <ac:chgData name="Allison Blackwell" userId="7Y4zoj1sqs5H+IG1uY71RyUTFRj8vI3Lj7CrwoODLF4=" providerId="None" clId="Web-{06AD2657-8CB2-4A51-9D8B-616E370386C0}" dt="2025-11-03T16:09:54.206" v="13" actId="20577"/>
          <ac:spMkLst>
            <pc:docMk/>
            <pc:sldMk cId="0" sldId="261"/>
            <ac:spMk id="115" creationId="{00000000-0000-0000-0000-000000000000}"/>
          </ac:spMkLst>
        </pc:spChg>
        <pc:spChg chg="mod">
          <ac:chgData name="Allison Blackwell" userId="7Y4zoj1sqs5H+IG1uY71RyUTFRj8vI3Lj7CrwoODLF4=" providerId="None" clId="Web-{06AD2657-8CB2-4A51-9D8B-616E370386C0}" dt="2025-11-03T16:09:56.550" v="16" actId="20577"/>
          <ac:spMkLst>
            <pc:docMk/>
            <pc:sldMk cId="0" sldId="261"/>
            <ac:spMk id="116" creationId="{00000000-0000-0000-0000-000000000000}"/>
          </ac:spMkLst>
        </pc:spChg>
      </pc:sldChg>
      <pc:sldChg chg="modSp">
        <pc:chgData name="Allison Blackwell" userId="7Y4zoj1sqs5H+IG1uY71RyUTFRj8vI3Lj7CrwoODLF4=" providerId="None" clId="Web-{06AD2657-8CB2-4A51-9D8B-616E370386C0}" dt="2025-11-03T16:11:03.144" v="18" actId="20577"/>
        <pc:sldMkLst>
          <pc:docMk/>
          <pc:sldMk cId="0" sldId="267"/>
        </pc:sldMkLst>
        <pc:spChg chg="mod">
          <ac:chgData name="Allison Blackwell" userId="7Y4zoj1sqs5H+IG1uY71RyUTFRj8vI3Lj7CrwoODLF4=" providerId="None" clId="Web-{06AD2657-8CB2-4A51-9D8B-616E370386C0}" dt="2025-11-03T16:11:03.144" v="18" actId="20577"/>
          <ac:spMkLst>
            <pc:docMk/>
            <pc:sldMk cId="0" sldId="267"/>
            <ac:spMk id="151" creationId="{00000000-0000-0000-0000-000000000000}"/>
          </ac:spMkLst>
        </pc:spChg>
      </pc:sldChg>
      <pc:sldChg chg="modSp">
        <pc:chgData name="Allison Blackwell" userId="7Y4zoj1sqs5H+IG1uY71RyUTFRj8vI3Lj7CrwoODLF4=" providerId="None" clId="Web-{06AD2657-8CB2-4A51-9D8B-616E370386C0}" dt="2025-11-03T16:11:39.270" v="24" actId="20577"/>
        <pc:sldMkLst>
          <pc:docMk/>
          <pc:sldMk cId="0" sldId="271"/>
        </pc:sldMkLst>
        <pc:spChg chg="mod">
          <ac:chgData name="Allison Blackwell" userId="7Y4zoj1sqs5H+IG1uY71RyUTFRj8vI3Lj7CrwoODLF4=" providerId="None" clId="Web-{06AD2657-8CB2-4A51-9D8B-616E370386C0}" dt="2025-11-03T16:11:39.270" v="24" actId="20577"/>
          <ac:spMkLst>
            <pc:docMk/>
            <pc:sldMk cId="0" sldId="271"/>
            <ac:spMk id="175" creationId="{00000000-0000-0000-0000-000000000000}"/>
          </ac:spMkLst>
        </pc:spChg>
      </pc:sldChg>
      <pc:sldChg chg="modSp">
        <pc:chgData name="Allison Blackwell" userId="7Y4zoj1sqs5H+IG1uY71RyUTFRj8vI3Lj7CrwoODLF4=" providerId="None" clId="Web-{06AD2657-8CB2-4A51-9D8B-616E370386C0}" dt="2025-11-03T16:12:09.583" v="27" actId="20577"/>
        <pc:sldMkLst>
          <pc:docMk/>
          <pc:sldMk cId="0" sldId="273"/>
        </pc:sldMkLst>
        <pc:spChg chg="mod">
          <ac:chgData name="Allison Blackwell" userId="7Y4zoj1sqs5H+IG1uY71RyUTFRj8vI3Lj7CrwoODLF4=" providerId="None" clId="Web-{06AD2657-8CB2-4A51-9D8B-616E370386C0}" dt="2025-11-03T16:12:09.583" v="27" actId="20577"/>
          <ac:spMkLst>
            <pc:docMk/>
            <pc:sldMk cId="0" sldId="273"/>
            <ac:spMk id="187" creationId="{00000000-0000-0000-0000-000000000000}"/>
          </ac:spMkLst>
        </pc:spChg>
      </pc:sldChg>
      <pc:sldChg chg="modSp">
        <pc:chgData name="Allison Blackwell" userId="7Y4zoj1sqs5H+IG1uY71RyUTFRj8vI3Lj7CrwoODLF4=" providerId="None" clId="Web-{06AD2657-8CB2-4A51-9D8B-616E370386C0}" dt="2025-11-03T16:12:12.395" v="28" actId="20577"/>
        <pc:sldMkLst>
          <pc:docMk/>
          <pc:sldMk cId="0" sldId="275"/>
        </pc:sldMkLst>
        <pc:spChg chg="mod">
          <ac:chgData name="Allison Blackwell" userId="7Y4zoj1sqs5H+IG1uY71RyUTFRj8vI3Lj7CrwoODLF4=" providerId="None" clId="Web-{06AD2657-8CB2-4A51-9D8B-616E370386C0}" dt="2025-11-03T16:12:12.395" v="28" actId="20577"/>
          <ac:spMkLst>
            <pc:docMk/>
            <pc:sldMk cId="0" sldId="275"/>
            <ac:spMk id="199"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 name="Google Shape;143;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9" name="Google Shape;149;p1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1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1" name="Google Shape;161;p1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7" name="Google Shape;167;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3" name="Google Shape;173;p1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 name="Google Shape;179;p1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1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1" name="Google Shape;191;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3" name="Google Shape;203;p2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2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 name="Google Shape;95;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 name="Google Shape;107;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 name="Google Shape;119;p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1" name="Google Shape;131;p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4"/>
          <p:cNvSpPr txBox="1">
            <a:spLocks noGrp="1"/>
          </p:cNvSpPr>
          <p:nvPr>
            <p:ph type="ctrTitle"/>
          </p:nvPr>
        </p:nvSpPr>
        <p:spPr>
          <a:xfrm>
            <a:off x="914400" y="2130430"/>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4"/>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4" name="Google Shape;14;p24"/>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4"/>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4"/>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33"/>
          <p:cNvSpPr txBox="1">
            <a:spLocks noGrp="1"/>
          </p:cNvSpPr>
          <p:nvPr>
            <p:ph type="body" idx="1"/>
          </p:nvPr>
        </p:nvSpPr>
        <p:spPr>
          <a:xfrm rot="5400000">
            <a:off x="3833019" y="-1623214"/>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1" name="Google Shape;71;p33"/>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33"/>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33"/>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34"/>
          <p:cNvSpPr txBox="1">
            <a:spLocks noGrp="1"/>
          </p:cNvSpPr>
          <p:nvPr>
            <p:ph type="title"/>
          </p:nvPr>
        </p:nvSpPr>
        <p:spPr>
          <a:xfrm rot="5400000">
            <a:off x="7285038" y="1828806"/>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34"/>
          <p:cNvSpPr txBox="1">
            <a:spLocks noGrp="1"/>
          </p:cNvSpPr>
          <p:nvPr>
            <p:ph type="body" idx="1"/>
          </p:nvPr>
        </p:nvSpPr>
        <p:spPr>
          <a:xfrm rot="5400000">
            <a:off x="1697038" y="-812794"/>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7" name="Google Shape;77;p34"/>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34"/>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34"/>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25"/>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5"/>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5"/>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6"/>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6"/>
          <p:cNvSpPr txBox="1">
            <a:spLocks noGrp="1"/>
          </p:cNvSpPr>
          <p:nvPr>
            <p:ph type="body" idx="1"/>
          </p:nvPr>
        </p:nvSpPr>
        <p:spPr>
          <a:xfrm>
            <a:off x="609600" y="1600205"/>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4" name="Google Shape;24;p26"/>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6"/>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6"/>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27"/>
          <p:cNvSpPr txBox="1">
            <a:spLocks noGrp="1"/>
          </p:cNvSpPr>
          <p:nvPr>
            <p:ph type="title"/>
          </p:nvPr>
        </p:nvSpPr>
        <p:spPr>
          <a:xfrm>
            <a:off x="963084" y="4406905"/>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27"/>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0" name="Google Shape;30;p27"/>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27"/>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7"/>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28"/>
          <p:cNvSpPr txBox="1">
            <a:spLocks noGrp="1"/>
          </p:cNvSpPr>
          <p:nvPr>
            <p:ph type="body" idx="1"/>
          </p:nvPr>
        </p:nvSpPr>
        <p:spPr>
          <a:xfrm>
            <a:off x="609600" y="1600205"/>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36" name="Google Shape;36;p28"/>
          <p:cNvSpPr txBox="1">
            <a:spLocks noGrp="1"/>
          </p:cNvSpPr>
          <p:nvPr>
            <p:ph type="body" idx="2"/>
          </p:nvPr>
        </p:nvSpPr>
        <p:spPr>
          <a:xfrm>
            <a:off x="6197600" y="1600205"/>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37" name="Google Shape;37;p28"/>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28"/>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28"/>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29"/>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29"/>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3" name="Google Shape;43;p29"/>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4" name="Google Shape;44;p29"/>
          <p:cNvSpPr txBox="1">
            <a:spLocks noGrp="1"/>
          </p:cNvSpPr>
          <p:nvPr>
            <p:ph type="body" idx="3"/>
          </p:nvPr>
        </p:nvSpPr>
        <p:spPr>
          <a:xfrm>
            <a:off x="6193370"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5" name="Google Shape;45;p29"/>
          <p:cNvSpPr txBox="1">
            <a:spLocks noGrp="1"/>
          </p:cNvSpPr>
          <p:nvPr>
            <p:ph type="body" idx="4"/>
          </p:nvPr>
        </p:nvSpPr>
        <p:spPr>
          <a:xfrm>
            <a:off x="6193370"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6" name="Google Shape;46;p29"/>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9"/>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29"/>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0"/>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0"/>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0"/>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609603"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4766733" y="273055"/>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57" name="Google Shape;57;p31"/>
          <p:cNvSpPr txBox="1">
            <a:spLocks noGrp="1"/>
          </p:cNvSpPr>
          <p:nvPr>
            <p:ph type="body" idx="2"/>
          </p:nvPr>
        </p:nvSpPr>
        <p:spPr>
          <a:xfrm>
            <a:off x="609603" y="1435103"/>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58" name="Google Shape;58;p31"/>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31"/>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31"/>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32"/>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32"/>
          <p:cNvSpPr>
            <a:spLocks noGrp="1"/>
          </p:cNvSpPr>
          <p:nvPr>
            <p:ph type="pic" idx="2"/>
          </p:nvPr>
        </p:nvSpPr>
        <p:spPr>
          <a:xfrm>
            <a:off x="2389717" y="612775"/>
            <a:ext cx="7315200" cy="4114800"/>
          </a:xfrm>
          <a:prstGeom prst="rect">
            <a:avLst/>
          </a:prstGeom>
          <a:noFill/>
          <a:ln>
            <a:noFill/>
          </a:ln>
        </p:spPr>
      </p:sp>
      <p:sp>
        <p:nvSpPr>
          <p:cNvPr id="64" name="Google Shape;64;p32"/>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5" name="Google Shape;65;p32"/>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32"/>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32"/>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2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23"/>
          <p:cNvSpPr txBox="1">
            <a:spLocks noGrp="1"/>
          </p:cNvSpPr>
          <p:nvPr>
            <p:ph type="body" idx="1"/>
          </p:nvPr>
        </p:nvSpPr>
        <p:spPr>
          <a:xfrm>
            <a:off x="609600" y="1600205"/>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8" name="Google Shape;8;p23"/>
          <p:cNvSpPr txBox="1">
            <a:spLocks noGrp="1"/>
          </p:cNvSpPr>
          <p:nvPr>
            <p:ph type="dt" idx="10"/>
          </p:nvPr>
        </p:nvSpPr>
        <p:spPr>
          <a:xfrm>
            <a:off x="609600" y="6356355"/>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9" name="Google Shape;9;p23"/>
          <p:cNvSpPr txBox="1">
            <a:spLocks noGrp="1"/>
          </p:cNvSpPr>
          <p:nvPr>
            <p:ph type="ftr" idx="11"/>
          </p:nvPr>
        </p:nvSpPr>
        <p:spPr>
          <a:xfrm>
            <a:off x="4165600" y="6356355"/>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0" name="Google Shape;10;p23"/>
          <p:cNvSpPr txBox="1">
            <a:spLocks noGrp="1"/>
          </p:cNvSpPr>
          <p:nvPr>
            <p:ph type="sldNum" idx="12"/>
          </p:nvPr>
        </p:nvSpPr>
        <p:spPr>
          <a:xfrm>
            <a:off x="8737600" y="6356355"/>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txBox="1">
            <a:spLocks noGrp="1"/>
          </p:cNvSpPr>
          <p:nvPr>
            <p:ph type="ctrTitle"/>
          </p:nvPr>
        </p:nvSpPr>
        <p:spPr>
          <a:xfrm>
            <a:off x="1905000" y="1447804"/>
            <a:ext cx="8458200" cy="14700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9600"/>
              <a:buFont typeface="Calibri"/>
              <a:buNone/>
            </a:pPr>
            <a:r>
              <a:rPr lang="en-US" sz="9600"/>
              <a:t>Maundy Thursday</a:t>
            </a:r>
            <a:endParaRPr/>
          </a:p>
        </p:txBody>
      </p:sp>
      <p:sp>
        <p:nvSpPr>
          <p:cNvPr id="85" name="Google Shape;85;p1"/>
          <p:cNvSpPr txBox="1">
            <a:spLocks noGrp="1"/>
          </p:cNvSpPr>
          <p:nvPr>
            <p:ph type="subTitle" idx="1"/>
          </p:nvPr>
        </p:nvSpPr>
        <p:spPr>
          <a:xfrm>
            <a:off x="2895600" y="37338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A</a:t>
            </a:r>
            <a:endParaRPr/>
          </a:p>
        </p:txBody>
      </p:sp>
      <p:sp>
        <p:nvSpPr>
          <p:cNvPr id="86" name="Google Shape;86;p1"/>
          <p:cNvSpPr/>
          <p:nvPr/>
        </p:nvSpPr>
        <p:spPr>
          <a:xfrm>
            <a:off x="1905000" y="4724404"/>
            <a:ext cx="4648200" cy="22467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0" i="0" u="none" strike="noStrike" cap="none">
                <a:solidFill>
                  <a:srgbClr val="FFFFFF"/>
                </a:solidFill>
                <a:latin typeface="Calibri"/>
                <a:ea typeface="Calibri"/>
                <a:cs typeface="Calibri"/>
                <a:sym typeface="Calibri"/>
              </a:rPr>
              <a:t>Exodus 12:1-4, (5-10), 11-14</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Psalm 116:1-2, 12-19</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1 Corinthians 11:23-26 </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John 13:1-17, 31b-35 	</a:t>
            </a:r>
            <a:endParaRPr/>
          </a:p>
          <a:p>
            <a:pPr marL="0" marR="0" lvl="0" indent="0" algn="l" rtl="0">
              <a:spcBef>
                <a:spcPts val="0"/>
              </a:spcBef>
              <a:spcAft>
                <a:spcPts val="0"/>
              </a:spcAft>
              <a:buNone/>
            </a:pPr>
            <a:r>
              <a:rPr lang="en-US" sz="2800">
                <a:solidFill>
                  <a:srgbClr val="FFFFFF"/>
                </a:solidFill>
                <a:latin typeface="Calibri"/>
                <a:ea typeface="Calibri"/>
                <a:cs typeface="Calibri"/>
                <a:sym typeface="Calibri"/>
              </a:rPr>
              <a:t>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0"/>
          <p:cNvSpPr/>
          <p:nvPr/>
        </p:nvSpPr>
        <p:spPr>
          <a:xfrm>
            <a:off x="2743200" y="1944468"/>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For as often as you eat this bread and drink the cup, you proclaim the Lord's death until he comes.</a:t>
            </a:r>
            <a:endParaRPr sz="3600">
              <a:solidFill>
                <a:srgbClr val="FFFFFF"/>
              </a:solidFill>
              <a:latin typeface="Calibri"/>
              <a:ea typeface="Calibri"/>
              <a:cs typeface="Calibri"/>
              <a:sym typeface="Calibri"/>
            </a:endParaRPr>
          </a:p>
        </p:txBody>
      </p:sp>
      <p:sp>
        <p:nvSpPr>
          <p:cNvPr id="140" name="Google Shape;140;p10"/>
          <p:cNvSpPr txBox="1"/>
          <p:nvPr/>
        </p:nvSpPr>
        <p:spPr>
          <a:xfrm>
            <a:off x="6096000" y="4583672"/>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11:26</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1"/>
          <p:cNvSpPr txBox="1"/>
          <p:nvPr/>
        </p:nvSpPr>
        <p:spPr>
          <a:xfrm>
            <a:off x="1752600" y="60198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  --  Karoly Kernstok, Hungarian National Gallery, Budapest, Hungary </a:t>
            </a:r>
            <a:endParaRPr/>
          </a:p>
        </p:txBody>
      </p:sp>
      <p:pic>
        <p:nvPicPr>
          <p:cNvPr id="146" name="Google Shape;146;p11"/>
          <p:cNvPicPr preferRelativeResize="0"/>
          <p:nvPr/>
        </p:nvPicPr>
        <p:blipFill rotWithShape="1">
          <a:blip r:embed="rId3">
            <a:alphaModFix/>
          </a:blip>
          <a:srcRect/>
          <a:stretch/>
        </p:blipFill>
        <p:spPr>
          <a:xfrm>
            <a:off x="1524000" y="1219200"/>
            <a:ext cx="9144000" cy="413004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2"/>
          <p:cNvSpPr/>
          <p:nvPr/>
        </p:nvSpPr>
        <p:spPr>
          <a:xfrm>
            <a:off x="2743200" y="194447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rgbClr val="FFFFFF"/>
                </a:solidFill>
                <a:latin typeface="Calibri"/>
                <a:ea typeface="Calibri"/>
                <a:cs typeface="Calibri"/>
                <a:sym typeface="Calibri"/>
              </a:rPr>
              <a:t>…he poured water into a basin and began to wash the disciples' feet and to wipe them with the towel that was tied around him.</a:t>
            </a:r>
            <a:endParaRPr sz="3600" dirty="0">
              <a:solidFill>
                <a:srgbClr val="FFFFFF"/>
              </a:solidFill>
              <a:latin typeface="Calibri"/>
              <a:ea typeface="Calibri"/>
              <a:cs typeface="Calibri"/>
              <a:sym typeface="Calibri"/>
            </a:endParaRPr>
          </a:p>
        </p:txBody>
      </p:sp>
      <p:sp>
        <p:nvSpPr>
          <p:cNvPr id="152" name="Google Shape;152;p12"/>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13:5</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13"/>
          <p:cNvSpPr txBox="1"/>
          <p:nvPr/>
        </p:nvSpPr>
        <p:spPr>
          <a:xfrm>
            <a:off x="1600200" y="6172202"/>
            <a:ext cx="89916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Washes the Disciples’ Feet  --  Gaudin and Le Breton, Amiens Cathedral, Amiens, France</a:t>
            </a:r>
            <a:endParaRPr/>
          </a:p>
        </p:txBody>
      </p:sp>
      <p:pic>
        <p:nvPicPr>
          <p:cNvPr id="158" name="Google Shape;158;p13"/>
          <p:cNvPicPr preferRelativeResize="0"/>
          <p:nvPr/>
        </p:nvPicPr>
        <p:blipFill rotWithShape="1">
          <a:blip r:embed="rId3">
            <a:alphaModFix/>
          </a:blip>
          <a:srcRect/>
          <a:stretch/>
        </p:blipFill>
        <p:spPr>
          <a:xfrm>
            <a:off x="2172732" y="-6349"/>
            <a:ext cx="7885671" cy="6078537"/>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14"/>
          <p:cNvSpPr/>
          <p:nvPr/>
        </p:nvSpPr>
        <p:spPr>
          <a:xfrm>
            <a:off x="2743200" y="1944472"/>
            <a:ext cx="71628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Peter said to him, "You will never wash my feet."</a:t>
            </a:r>
            <a:endParaRPr/>
          </a:p>
        </p:txBody>
      </p:sp>
      <p:sp>
        <p:nvSpPr>
          <p:cNvPr id="164" name="Google Shape;164;p14"/>
          <p:cNvSpPr txBox="1"/>
          <p:nvPr/>
        </p:nvSpPr>
        <p:spPr>
          <a:xfrm>
            <a:off x="5334000" y="3886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13:8a</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5"/>
          <p:cNvSpPr txBox="1"/>
          <p:nvPr/>
        </p:nvSpPr>
        <p:spPr>
          <a:xfrm>
            <a:off x="1752600" y="6214647"/>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Washes Peter’s Feet  --  David Paynter, Trinity College Chapel, Kandy, Sri Lanka</a:t>
            </a:r>
            <a:endParaRPr/>
          </a:p>
        </p:txBody>
      </p:sp>
      <p:pic>
        <p:nvPicPr>
          <p:cNvPr id="170" name="Google Shape;170;p15"/>
          <p:cNvPicPr preferRelativeResize="0"/>
          <p:nvPr/>
        </p:nvPicPr>
        <p:blipFill rotWithShape="1">
          <a:blip r:embed="rId3">
            <a:alphaModFix/>
          </a:blip>
          <a:srcRect/>
          <a:stretch/>
        </p:blipFill>
        <p:spPr>
          <a:xfrm>
            <a:off x="2324100" y="304800"/>
            <a:ext cx="7620000" cy="55626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6"/>
          <p:cNvSpPr/>
          <p:nvPr/>
        </p:nvSpPr>
        <p:spPr>
          <a:xfrm>
            <a:off x="2743200" y="1944470"/>
            <a:ext cx="7467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rgbClr val="FFFFFF"/>
                </a:solidFill>
                <a:latin typeface="Calibri"/>
                <a:ea typeface="Calibri"/>
                <a:cs typeface="Calibri"/>
                <a:sym typeface="Calibri"/>
              </a:rPr>
              <a:t>“...if I, your Lord and Teacher, have washed your feet, you also ought to wash one another's feet."</a:t>
            </a:r>
            <a:endParaRPr sz="3600" dirty="0">
              <a:solidFill>
                <a:srgbClr val="FFFFFF"/>
              </a:solidFill>
              <a:latin typeface="Calibri"/>
              <a:ea typeface="Calibri"/>
              <a:cs typeface="Calibri"/>
              <a:sym typeface="Calibri"/>
            </a:endParaRPr>
          </a:p>
        </p:txBody>
      </p:sp>
      <p:sp>
        <p:nvSpPr>
          <p:cNvPr id="176" name="Google Shape;176;p16"/>
          <p:cNvSpPr txBox="1"/>
          <p:nvPr/>
        </p:nvSpPr>
        <p:spPr>
          <a:xfrm>
            <a:off x="5791200" y="44196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13:14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17"/>
          <p:cNvSpPr txBox="1"/>
          <p:nvPr/>
        </p:nvSpPr>
        <p:spPr>
          <a:xfrm>
            <a:off x="1600200" y="63246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Washes His Disciples’ Feet  --  Victoria Falls, Zambia</a:t>
            </a:r>
            <a:endParaRPr/>
          </a:p>
        </p:txBody>
      </p:sp>
      <p:pic>
        <p:nvPicPr>
          <p:cNvPr id="182" name="Google Shape;182;p17"/>
          <p:cNvPicPr preferRelativeResize="0"/>
          <p:nvPr/>
        </p:nvPicPr>
        <p:blipFill rotWithShape="1">
          <a:blip r:embed="rId3">
            <a:alphaModFix/>
          </a:blip>
          <a:srcRect/>
          <a:stretch/>
        </p:blipFill>
        <p:spPr>
          <a:xfrm>
            <a:off x="1600202" y="25628"/>
            <a:ext cx="8918259" cy="594178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18"/>
          <p:cNvSpPr/>
          <p:nvPr/>
        </p:nvSpPr>
        <p:spPr>
          <a:xfrm>
            <a:off x="2743200" y="194447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rgbClr val="FFFFFF"/>
                </a:solidFill>
                <a:latin typeface="Calibri"/>
                <a:ea typeface="Calibri"/>
                <a:cs typeface="Calibri"/>
                <a:sym typeface="Calibri"/>
              </a:rPr>
              <a:t>"I give you a new commandment, that you love one another. Just as I have loved you, you also should love one another."</a:t>
            </a:r>
            <a:endParaRPr sz="3600" dirty="0">
              <a:solidFill>
                <a:srgbClr val="FFFFFF"/>
              </a:solidFill>
              <a:latin typeface="Calibri"/>
              <a:ea typeface="Calibri"/>
              <a:cs typeface="Calibri"/>
              <a:sym typeface="Calibri"/>
            </a:endParaRPr>
          </a:p>
        </p:txBody>
      </p:sp>
      <p:sp>
        <p:nvSpPr>
          <p:cNvPr id="188" name="Google Shape;188;p18"/>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13:34</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19"/>
          <p:cNvSpPr txBox="1"/>
          <p:nvPr/>
        </p:nvSpPr>
        <p:spPr>
          <a:xfrm>
            <a:off x="1981200" y="5505272"/>
            <a:ext cx="25146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 new command I give you: Love one another”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Poster, Beijing, China</a:t>
            </a:r>
            <a:endParaRPr/>
          </a:p>
        </p:txBody>
      </p:sp>
      <p:pic>
        <p:nvPicPr>
          <p:cNvPr id="194" name="Google Shape;194;p19"/>
          <p:cNvPicPr preferRelativeResize="0"/>
          <p:nvPr/>
        </p:nvPicPr>
        <p:blipFill rotWithShape="1">
          <a:blip r:embed="rId3">
            <a:alphaModFix/>
          </a:blip>
          <a:srcRect/>
          <a:stretch/>
        </p:blipFill>
        <p:spPr>
          <a:xfrm>
            <a:off x="5257803" y="-25400"/>
            <a:ext cx="4570171"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p:nvPr/>
        </p:nvSpPr>
        <p:spPr>
          <a:xfrm>
            <a:off x="2743200" y="1752600"/>
            <a:ext cx="7086600" cy="341627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rgbClr val="FFFFFF"/>
                </a:solidFill>
                <a:latin typeface="Calibri"/>
                <a:ea typeface="Calibri"/>
                <a:cs typeface="Calibri"/>
                <a:sym typeface="Calibri"/>
              </a:rPr>
              <a:t>Your lamb shall be without blemish.…the whole assembled congregation of Israel shall slaughter it at twilight. … It is the Passover of the L</a:t>
            </a:r>
            <a:r>
              <a:rPr lang="en-US" sz="2800" dirty="0">
                <a:solidFill>
                  <a:srgbClr val="FFFFFF"/>
                </a:solidFill>
                <a:latin typeface="Calibri"/>
                <a:ea typeface="Calibri"/>
                <a:cs typeface="Calibri"/>
                <a:sym typeface="Calibri"/>
              </a:rPr>
              <a:t>ORD</a:t>
            </a:r>
            <a:r>
              <a:rPr lang="en-US" sz="3600" dirty="0">
                <a:solidFill>
                  <a:srgbClr val="FFFFFF"/>
                </a:solidFill>
                <a:latin typeface="Calibri"/>
                <a:ea typeface="Calibri"/>
                <a:cs typeface="Calibri"/>
                <a:sym typeface="Calibri"/>
              </a:rPr>
              <a:t>.</a:t>
            </a:r>
            <a:endParaRPr dirty="0"/>
          </a:p>
          <a:p>
            <a:pPr marL="0" marR="0" lvl="0" indent="0" algn="l" rtl="0">
              <a:spcBef>
                <a:spcPts val="0"/>
              </a:spcBef>
              <a:spcAft>
                <a:spcPts val="0"/>
              </a:spcAft>
              <a:buNone/>
            </a:pPr>
            <a:endParaRPr sz="3600">
              <a:solidFill>
                <a:srgbClr val="FFFFFF"/>
              </a:solidFill>
              <a:latin typeface="Calibri"/>
              <a:ea typeface="Calibri"/>
              <a:cs typeface="Calibri"/>
              <a:sym typeface="Calibri"/>
            </a:endParaRPr>
          </a:p>
        </p:txBody>
      </p:sp>
      <p:sp>
        <p:nvSpPr>
          <p:cNvPr id="92" name="Google Shape;92;p2"/>
          <p:cNvSpPr txBox="1"/>
          <p:nvPr/>
        </p:nvSpPr>
        <p:spPr>
          <a:xfrm>
            <a:off x="5257800" y="479613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Exodus 12:5a, 6b, 11b</a:t>
            </a:r>
            <a:endParaRPr sz="2400" dirty="0">
              <a:solidFill>
                <a:srgbClr val="F2F2F2"/>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0"/>
          <p:cNvSpPr/>
          <p:nvPr/>
        </p:nvSpPr>
        <p:spPr>
          <a:xfrm>
            <a:off x="2743200" y="2055674"/>
            <a:ext cx="71628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"By this everyone will know that you </a:t>
            </a:r>
            <a:r>
              <a:rPr lang="en-US" sz="3600" dirty="0">
                <a:solidFill>
                  <a:srgbClr val="FFFFFF"/>
                </a:solidFill>
                <a:latin typeface="Calibri"/>
                <a:ea typeface="Calibri"/>
                <a:cs typeface="Calibri"/>
                <a:sym typeface="Calibri"/>
              </a:rPr>
              <a:t>are my disciples, if you have love for one another."</a:t>
            </a:r>
            <a:endParaRPr sz="3600" dirty="0">
              <a:solidFill>
                <a:srgbClr val="FFFFFF"/>
              </a:solidFill>
              <a:latin typeface="Calibri"/>
              <a:ea typeface="Calibri"/>
              <a:cs typeface="Calibri"/>
              <a:sym typeface="Calibri"/>
            </a:endParaRPr>
          </a:p>
        </p:txBody>
      </p:sp>
      <p:sp>
        <p:nvSpPr>
          <p:cNvPr id="200" name="Google Shape;200;p20"/>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13:35</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1"/>
          <p:cNvSpPr txBox="1"/>
          <p:nvPr/>
        </p:nvSpPr>
        <p:spPr>
          <a:xfrm>
            <a:off x="1905000" y="5257803"/>
            <a:ext cx="21336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FFFFF"/>
                </a:solidFill>
                <a:latin typeface="Calibri"/>
                <a:ea typeface="Calibri"/>
                <a:cs typeface="Calibri"/>
                <a:sym typeface="Calibri"/>
              </a:rPr>
              <a:t>Last Supper</a:t>
            </a:r>
            <a:endParaRPr/>
          </a:p>
          <a:p>
            <a:pPr marL="0" marR="0" lvl="0" indent="0" algn="ctr" rtl="0">
              <a:spcBef>
                <a:spcPts val="0"/>
              </a:spcBef>
              <a:spcAft>
                <a:spcPts val="0"/>
              </a:spcAft>
              <a:buNone/>
            </a:pPr>
            <a:endParaRPr sz="1600">
              <a:solidFill>
                <a:srgbClr val="FFFFFF"/>
              </a:solidFill>
              <a:latin typeface="Calibri"/>
              <a:ea typeface="Calibri"/>
              <a:cs typeface="Calibri"/>
              <a:sym typeface="Calibri"/>
            </a:endParaRPr>
          </a:p>
          <a:p>
            <a:pPr marL="0" marR="0" lvl="0" indent="0" algn="ctr" rtl="0">
              <a:spcBef>
                <a:spcPts val="0"/>
              </a:spcBef>
              <a:spcAft>
                <a:spcPts val="0"/>
              </a:spcAft>
              <a:buNone/>
            </a:pPr>
            <a:r>
              <a:rPr lang="en-US" sz="1600">
                <a:solidFill>
                  <a:srgbClr val="FFFFFF"/>
                </a:solidFill>
                <a:latin typeface="Calibri"/>
                <a:ea typeface="Calibri"/>
                <a:cs typeface="Calibri"/>
                <a:sym typeface="Calibri"/>
              </a:rPr>
              <a:t> Cathedral of Sancti Spiritus</a:t>
            </a:r>
            <a:endParaRPr/>
          </a:p>
          <a:p>
            <a:pPr marL="0" marR="0" lvl="0" indent="0" algn="ctr" rtl="0">
              <a:spcBef>
                <a:spcPts val="0"/>
              </a:spcBef>
              <a:spcAft>
                <a:spcPts val="0"/>
              </a:spcAft>
              <a:buNone/>
            </a:pPr>
            <a:r>
              <a:rPr lang="en-US" sz="1600">
                <a:solidFill>
                  <a:srgbClr val="FFFFFF"/>
                </a:solidFill>
                <a:latin typeface="Calibri"/>
                <a:ea typeface="Calibri"/>
                <a:cs typeface="Calibri"/>
                <a:sym typeface="Calibri"/>
              </a:rPr>
              <a:t>Sancti Spiritus, Cuba</a:t>
            </a:r>
            <a:endParaRPr sz="1600">
              <a:solidFill>
                <a:srgbClr val="F2F2F2"/>
              </a:solidFill>
              <a:latin typeface="Calibri"/>
              <a:ea typeface="Calibri"/>
              <a:cs typeface="Calibri"/>
              <a:sym typeface="Calibri"/>
            </a:endParaRPr>
          </a:p>
        </p:txBody>
      </p:sp>
      <p:pic>
        <p:nvPicPr>
          <p:cNvPr id="206" name="Google Shape;206;p21"/>
          <p:cNvPicPr preferRelativeResize="0"/>
          <p:nvPr/>
        </p:nvPicPr>
        <p:blipFill rotWithShape="1">
          <a:blip r:embed="rId3">
            <a:alphaModFix/>
          </a:blip>
          <a:srcRect/>
          <a:stretch/>
        </p:blipFill>
        <p:spPr>
          <a:xfrm>
            <a:off x="4953000" y="-40886"/>
            <a:ext cx="4419600" cy="6898887"/>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22"/>
          <p:cNvSpPr txBox="1">
            <a:spLocks noGrp="1"/>
          </p:cNvSpPr>
          <p:nvPr>
            <p:ph type="title"/>
          </p:nvPr>
        </p:nvSpPr>
        <p:spPr>
          <a:xfrm>
            <a:off x="1981200" y="106364"/>
            <a:ext cx="8229600" cy="503239"/>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12" name="Google Shape;212;p22"/>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265" indent="-342265">
              <a:spcBef>
                <a:spcPts val="0"/>
              </a:spcBef>
              <a:buNone/>
            </a:pPr>
            <a:r>
              <a:rPr lang="en-US" sz="1600"/>
              <a:t>New Revised Standard Version Updated Edition Bible, copyright 2022, Division of Christian Education of the National Council of the Churches of Christ in the United States of America. Used by permission. All rights reserved.</a:t>
            </a:r>
            <a:endParaRPr lang="en-US"/>
          </a:p>
          <a:p>
            <a:pPr marL="342891" lvl="0" indent="-342891" algn="l" rtl="0">
              <a:spcBef>
                <a:spcPts val="320"/>
              </a:spcBef>
              <a:spcAft>
                <a:spcPts val="0"/>
              </a:spcAft>
              <a:buClr>
                <a:schemeClr val="lt1"/>
              </a:buClr>
              <a:buSzPts val="1600"/>
              <a:buNone/>
            </a:pPr>
            <a:endParaRPr sz="1600"/>
          </a:p>
          <a:p>
            <a:pPr marL="342891" lvl="0" indent="-342891" algn="l" rtl="0">
              <a:spcBef>
                <a:spcPts val="320"/>
              </a:spcBef>
              <a:spcAft>
                <a:spcPts val="0"/>
              </a:spcAft>
              <a:buClr>
                <a:schemeClr val="lt1"/>
              </a:buClr>
              <a:buSzPts val="1600"/>
              <a:buNone/>
            </a:pPr>
            <a:r>
              <a:rPr lang="en-US" sz="1600"/>
              <a:t>https://commons.wikimedia.org/wiki/File:Francisco_de_Zurbar%C3%A1n_006.jpg</a:t>
            </a:r>
            <a:endParaRPr sz="1600"/>
          </a:p>
          <a:p>
            <a:pPr marL="342891" lvl="0" indent="-342891" algn="l" rtl="0">
              <a:spcBef>
                <a:spcPts val="320"/>
              </a:spcBef>
              <a:spcAft>
                <a:spcPts val="0"/>
              </a:spcAft>
              <a:buClr>
                <a:schemeClr val="lt1"/>
              </a:buClr>
              <a:buSzPts val="1600"/>
              <a:buNone/>
            </a:pPr>
            <a:r>
              <a:rPr lang="en-US" sz="1600"/>
              <a:t>https://www.flickr.com/photos/zazie/5177003555 - Catherine Roy</a:t>
            </a:r>
            <a:endParaRPr/>
          </a:p>
          <a:p>
            <a:pPr marL="342891" lvl="0" indent="-342891" algn="l" rtl="0">
              <a:spcBef>
                <a:spcPts val="320"/>
              </a:spcBef>
              <a:spcAft>
                <a:spcPts val="0"/>
              </a:spcAft>
              <a:buClr>
                <a:schemeClr val="lt1"/>
              </a:buClr>
              <a:buSzPts val="1600"/>
              <a:buNone/>
            </a:pPr>
            <a:r>
              <a:rPr lang="en-US" sz="1600"/>
              <a:t>https://www.flickr.com/photos/14538835@N00/3909846049/ - Namronpeter</a:t>
            </a:r>
            <a:endParaRPr sz="1600"/>
          </a:p>
          <a:p>
            <a:pPr marL="342891" lvl="0" indent="-342891" algn="l" rtl="0">
              <a:spcBef>
                <a:spcPts val="320"/>
              </a:spcBef>
              <a:spcAft>
                <a:spcPts val="0"/>
              </a:spcAft>
              <a:buClr>
                <a:schemeClr val="lt1"/>
              </a:buClr>
              <a:buSzPts val="1600"/>
              <a:buNone/>
            </a:pPr>
            <a:r>
              <a:rPr lang="en-US" sz="1600"/>
              <a:t>http://www.flickr.com/photos/stolenbyme/64142017/</a:t>
            </a:r>
            <a:endParaRPr/>
          </a:p>
          <a:p>
            <a:pPr marL="342891" lvl="0" indent="-342891" algn="l" rtl="0">
              <a:spcBef>
                <a:spcPts val="320"/>
              </a:spcBef>
              <a:spcAft>
                <a:spcPts val="0"/>
              </a:spcAft>
              <a:buClr>
                <a:schemeClr val="lt1"/>
              </a:buClr>
              <a:buSzPts val="1600"/>
              <a:buNone/>
            </a:pPr>
            <a:r>
              <a:rPr lang="en-US" sz="1600"/>
              <a:t>https://commons.wikimedia.org/wiki/File:Kernstok_The_Last_Supper_1921.jpg</a:t>
            </a:r>
            <a:endParaRPr sz="1600"/>
          </a:p>
          <a:p>
            <a:pPr marL="342891" lvl="0" indent="-342891" algn="l" rtl="0">
              <a:spcBef>
                <a:spcPts val="320"/>
              </a:spcBef>
              <a:spcAft>
                <a:spcPts val="0"/>
              </a:spcAft>
              <a:buClr>
                <a:schemeClr val="lt1"/>
              </a:buClr>
              <a:buSzPts val="1600"/>
              <a:buNone/>
            </a:pPr>
            <a:r>
              <a:rPr lang="en-US" sz="1600"/>
              <a:t>http://diglib.library.vanderbilt.edu/act-imagelink.pl?RC=29387</a:t>
            </a:r>
            <a:endParaRPr/>
          </a:p>
          <a:p>
            <a:pPr marL="342891" lvl="0" indent="-342891" algn="l" rtl="0">
              <a:spcBef>
                <a:spcPts val="320"/>
              </a:spcBef>
              <a:spcAft>
                <a:spcPts val="0"/>
              </a:spcAft>
              <a:buClr>
                <a:schemeClr val="lt1"/>
              </a:buClr>
              <a:buSzPts val="1600"/>
              <a:buNone/>
            </a:pPr>
            <a:r>
              <a:rPr lang="en-US" sz="1600"/>
              <a:t>http://www.flickr.com/photos/gillpoole/182397726/</a:t>
            </a:r>
            <a:endParaRPr/>
          </a:p>
          <a:p>
            <a:pPr marL="342891" lvl="0" indent="-342891" algn="l" rtl="0">
              <a:spcBef>
                <a:spcPts val="320"/>
              </a:spcBef>
              <a:spcAft>
                <a:spcPts val="0"/>
              </a:spcAft>
              <a:buClr>
                <a:schemeClr val="lt1"/>
              </a:buClr>
              <a:buSzPts val="1600"/>
              <a:buNone/>
            </a:pPr>
            <a:r>
              <a:rPr lang="en-US" sz="1600"/>
              <a:t>http://www.flickr.com/photos/toddhiestand/2628057856/</a:t>
            </a:r>
            <a:endParaRPr/>
          </a:p>
          <a:p>
            <a:pPr marL="342891" lvl="0" indent="-342891" algn="l" rtl="0">
              <a:spcBef>
                <a:spcPts val="320"/>
              </a:spcBef>
              <a:spcAft>
                <a:spcPts val="0"/>
              </a:spcAft>
              <a:buClr>
                <a:schemeClr val="lt1"/>
              </a:buClr>
              <a:buSzPts val="1600"/>
              <a:buNone/>
            </a:pPr>
            <a:r>
              <a:rPr lang="en-US" sz="1600"/>
              <a:t>http://commons.wikimedia.org/wiki/File:2012-02-Kathedrale_Sancti_Spiritus_04_anagoria.JPG</a:t>
            </a:r>
            <a:endParaRPr sz="1600"/>
          </a:p>
          <a:p>
            <a:pPr marL="342891" lvl="0" indent="-342891" algn="l" rtl="0">
              <a:spcBef>
                <a:spcPts val="320"/>
              </a:spcBef>
              <a:spcAft>
                <a:spcPts val="0"/>
              </a:spcAft>
              <a:buClr>
                <a:schemeClr val="lt1"/>
              </a:buClr>
              <a:buSzPts val="1600"/>
              <a:buNone/>
            </a:pPr>
            <a:r>
              <a:rPr lang="en-US" sz="1600"/>
              <a:t>http://www.flickr.com/photos/portablematthew/3491085679/</a:t>
            </a:r>
            <a:endParaRPr/>
          </a:p>
          <a:p>
            <a:pPr marL="342891" lvl="0" indent="-342891" algn="l" rtl="0">
              <a:spcBef>
                <a:spcPts val="320"/>
              </a:spcBef>
              <a:spcAft>
                <a:spcPts val="0"/>
              </a:spcAft>
              <a:buClr>
                <a:schemeClr val="lt1"/>
              </a:buClr>
              <a:buSzPts val="1600"/>
              <a:buNone/>
            </a:pPr>
            <a:endParaRPr sz="1600"/>
          </a:p>
          <a:p>
            <a:pPr marL="342891" lvl="0" indent="-342891" algn="l" rtl="0">
              <a:spcBef>
                <a:spcPts val="320"/>
              </a:spcBef>
              <a:spcAft>
                <a:spcPts val="0"/>
              </a:spcAft>
              <a:buClr>
                <a:schemeClr val="lt1"/>
              </a:buClr>
              <a:buSzPts val="1600"/>
              <a:buNone/>
            </a:pPr>
            <a:r>
              <a:rPr lang="en-US" sz="1600"/>
              <a:t>Additional descriptions can be found at the Art in the Christian Tradition image library, a service of the Vanderbilt Divinity Library, http://diglib.library.vanderbilt.edu/.  All images available via Creative Commons 3.0 License.</a:t>
            </a:r>
            <a:endParaRPr/>
          </a:p>
          <a:p>
            <a:pPr marL="342891" lvl="0" indent="-241290" algn="l" rtl="0">
              <a:spcBef>
                <a:spcPts val="320"/>
              </a:spcBef>
              <a:spcAft>
                <a:spcPts val="0"/>
              </a:spcAft>
              <a:buClr>
                <a:schemeClr val="lt1"/>
              </a:buClr>
              <a:buSzPts val="1600"/>
              <a:buNone/>
            </a:pPr>
            <a:endParaRPr sz="1600"/>
          </a:p>
          <a:p>
            <a:pPr marL="342891" lvl="0" indent="-241290" algn="l" rtl="0">
              <a:spcBef>
                <a:spcPts val="320"/>
              </a:spcBef>
              <a:spcAft>
                <a:spcPts val="0"/>
              </a:spcAft>
              <a:buClr>
                <a:schemeClr val="lt1"/>
              </a:buClr>
              <a:buSzPts val="1600"/>
              <a:buNone/>
            </a:pPr>
            <a:endParaRPr sz="1600"/>
          </a:p>
          <a:p>
            <a:pPr marL="342891" lvl="0" indent="-241290" algn="l" rtl="0">
              <a:spcBef>
                <a:spcPts val="320"/>
              </a:spcBef>
              <a:spcAft>
                <a:spcPts val="0"/>
              </a:spcAft>
              <a:buClr>
                <a:schemeClr val="lt1"/>
              </a:buClr>
              <a:buSzPts val="1600"/>
              <a:buNone/>
            </a:pPr>
            <a:endParaRPr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3"/>
          <p:cNvSpPr txBox="1"/>
          <p:nvPr/>
        </p:nvSpPr>
        <p:spPr>
          <a:xfrm>
            <a:off x="1752600" y="62484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Lamb of God  --  Francisco de Zurbaran, Prado, Madrid, Spain</a:t>
            </a:r>
            <a:endParaRPr/>
          </a:p>
        </p:txBody>
      </p:sp>
      <p:pic>
        <p:nvPicPr>
          <p:cNvPr id="98" name="Google Shape;98;p3"/>
          <p:cNvPicPr preferRelativeResize="0"/>
          <p:nvPr/>
        </p:nvPicPr>
        <p:blipFill rotWithShape="1">
          <a:blip r:embed="rId3">
            <a:alphaModFix/>
          </a:blip>
          <a:srcRect/>
          <a:stretch/>
        </p:blipFill>
        <p:spPr>
          <a:xfrm>
            <a:off x="1524000" y="457200"/>
            <a:ext cx="9144000" cy="542032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4"/>
          <p:cNvSpPr/>
          <p:nvPr/>
        </p:nvSpPr>
        <p:spPr>
          <a:xfrm>
            <a:off x="2743200" y="1944470"/>
            <a:ext cx="7467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rgbClr val="FFFFFF"/>
                </a:solidFill>
                <a:latin typeface="Calibri"/>
                <a:ea typeface="Calibri"/>
                <a:cs typeface="Calibri"/>
                <a:sym typeface="Calibri"/>
              </a:rPr>
              <a:t>I will offer to you a thanksgiving sacrifice and call on the name of the L</a:t>
            </a:r>
            <a:r>
              <a:rPr lang="en-US" sz="2800" dirty="0">
                <a:solidFill>
                  <a:srgbClr val="FFFFFF"/>
                </a:solidFill>
                <a:latin typeface="Calibri"/>
                <a:ea typeface="Calibri"/>
                <a:cs typeface="Calibri"/>
                <a:sym typeface="Calibri"/>
              </a:rPr>
              <a:t>ORD</a:t>
            </a:r>
            <a:r>
              <a:rPr lang="en-US" sz="3600" dirty="0">
                <a:solidFill>
                  <a:srgbClr val="FFFFFF"/>
                </a:solidFill>
                <a:latin typeface="Calibri"/>
                <a:ea typeface="Calibri"/>
                <a:cs typeface="Calibri"/>
                <a:sym typeface="Calibri"/>
              </a:rPr>
              <a:t>.</a:t>
            </a:r>
            <a:endParaRPr dirty="0"/>
          </a:p>
          <a:p>
            <a:pPr marL="0" marR="0" lvl="0" indent="0" algn="l" rtl="0">
              <a:spcBef>
                <a:spcPts val="0"/>
              </a:spcBef>
              <a:spcAft>
                <a:spcPts val="0"/>
              </a:spcAft>
              <a:buNone/>
            </a:pPr>
            <a:endParaRPr sz="3600">
              <a:solidFill>
                <a:srgbClr val="FFFFFF"/>
              </a:solidFill>
              <a:latin typeface="Calibri"/>
              <a:ea typeface="Calibri"/>
              <a:cs typeface="Calibri"/>
              <a:sym typeface="Calibri"/>
            </a:endParaRPr>
          </a:p>
        </p:txBody>
      </p:sp>
      <p:sp>
        <p:nvSpPr>
          <p:cNvPr id="104" name="Google Shape;104;p4"/>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116:17</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5"/>
          <p:cNvSpPr txBox="1"/>
          <p:nvPr/>
        </p:nvSpPr>
        <p:spPr>
          <a:xfrm>
            <a:off x="1600200" y="5486401"/>
            <a:ext cx="2362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on the Cross</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  Clerics of Saint Viateur Montreal, Canada</a:t>
            </a:r>
            <a:endParaRPr/>
          </a:p>
        </p:txBody>
      </p:sp>
      <p:pic>
        <p:nvPicPr>
          <p:cNvPr id="110" name="Google Shape;110;p5"/>
          <p:cNvPicPr preferRelativeResize="0"/>
          <p:nvPr/>
        </p:nvPicPr>
        <p:blipFill rotWithShape="1">
          <a:blip r:embed="rId3">
            <a:alphaModFix/>
          </a:blip>
          <a:srcRect/>
          <a:stretch/>
        </p:blipFill>
        <p:spPr>
          <a:xfrm>
            <a:off x="4318268" y="0"/>
            <a:ext cx="5511535"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6"/>
          <p:cNvSpPr/>
          <p:nvPr/>
        </p:nvSpPr>
        <p:spPr>
          <a:xfrm>
            <a:off x="2743200" y="1308081"/>
            <a:ext cx="7467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rgbClr val="FFFFFF"/>
                </a:solidFill>
                <a:latin typeface="Calibri"/>
                <a:ea typeface="Calibri"/>
                <a:cs typeface="Calibri"/>
                <a:sym typeface="Calibri"/>
              </a:rPr>
              <a:t>…the Lord Jesus on the night when he was betrayed took a loaf of bread,</a:t>
            </a:r>
            <a:endParaRPr dirty="0"/>
          </a:p>
          <a:p>
            <a:pPr marL="0" marR="0" lvl="0" indent="0" algn="l" rtl="0">
              <a:spcBef>
                <a:spcPts val="0"/>
              </a:spcBef>
              <a:spcAft>
                <a:spcPts val="0"/>
              </a:spcAft>
              <a:buNone/>
            </a:pPr>
            <a:r>
              <a:rPr lang="en-US" sz="3600" dirty="0">
                <a:solidFill>
                  <a:srgbClr val="FFFFFF"/>
                </a:solidFill>
                <a:latin typeface="Calibri"/>
                <a:ea typeface="Calibri"/>
                <a:cs typeface="Calibri"/>
                <a:sym typeface="Calibri"/>
              </a:rPr>
              <a:t>and when he had given thanks, he broke it and said, "This is my body that is for you. Do this in remembrance of me."</a:t>
            </a:r>
            <a:endParaRPr sz="3600" dirty="0">
              <a:solidFill>
                <a:srgbClr val="FFFFFF"/>
              </a:solidFill>
              <a:latin typeface="Calibri"/>
              <a:ea typeface="Calibri"/>
              <a:cs typeface="Calibri"/>
              <a:sym typeface="Calibri"/>
            </a:endParaRPr>
          </a:p>
        </p:txBody>
      </p:sp>
      <p:sp>
        <p:nvSpPr>
          <p:cNvPr id="116" name="Google Shape;116;p6"/>
          <p:cNvSpPr txBox="1"/>
          <p:nvPr/>
        </p:nvSpPr>
        <p:spPr>
          <a:xfrm>
            <a:off x="6096000" y="5329539"/>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1 Corinthians 11:23b-24</a:t>
            </a: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7"/>
          <p:cNvSpPr txBox="1"/>
          <p:nvPr/>
        </p:nvSpPr>
        <p:spPr>
          <a:xfrm>
            <a:off x="1752600" y="6324602"/>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  --  Capetown, South Africa</a:t>
            </a:r>
            <a:endParaRPr/>
          </a:p>
        </p:txBody>
      </p:sp>
      <p:pic>
        <p:nvPicPr>
          <p:cNvPr id="122" name="Google Shape;122;p7"/>
          <p:cNvPicPr preferRelativeResize="0"/>
          <p:nvPr/>
        </p:nvPicPr>
        <p:blipFill rotWithShape="1">
          <a:blip r:embed="rId3">
            <a:alphaModFix/>
          </a:blip>
          <a:srcRect/>
          <a:stretch/>
        </p:blipFill>
        <p:spPr>
          <a:xfrm>
            <a:off x="2176780" y="228601"/>
            <a:ext cx="7914640" cy="59359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8"/>
          <p:cNvSpPr/>
          <p:nvPr/>
        </p:nvSpPr>
        <p:spPr>
          <a:xfrm>
            <a:off x="2743200" y="1600200"/>
            <a:ext cx="7467600" cy="34163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rgbClr val="FFFFFF"/>
                </a:solidFill>
                <a:latin typeface="Calibri"/>
                <a:ea typeface="Calibri"/>
                <a:cs typeface="Calibri"/>
                <a:sym typeface="Calibri"/>
              </a:rPr>
              <a:t>In the same way he took the cup also, after supper, saying, "This cup is the new covenant in my blood. Do this, as often as you drink it, in remembrance of me."</a:t>
            </a:r>
            <a:endParaRPr/>
          </a:p>
          <a:p>
            <a:pPr marL="0" marR="0" lvl="0" indent="0" algn="l" rtl="0">
              <a:spcBef>
                <a:spcPts val="0"/>
              </a:spcBef>
              <a:spcAft>
                <a:spcPts val="0"/>
              </a:spcAft>
              <a:buNone/>
            </a:pPr>
            <a:endParaRPr sz="3600">
              <a:solidFill>
                <a:srgbClr val="FFFFFF"/>
              </a:solidFill>
              <a:latin typeface="Calibri"/>
              <a:ea typeface="Calibri"/>
              <a:cs typeface="Calibri"/>
              <a:sym typeface="Calibri"/>
            </a:endParaRPr>
          </a:p>
        </p:txBody>
      </p:sp>
      <p:sp>
        <p:nvSpPr>
          <p:cNvPr id="128" name="Google Shape;128;p8"/>
          <p:cNvSpPr txBox="1"/>
          <p:nvPr/>
        </p:nvSpPr>
        <p:spPr>
          <a:xfrm>
            <a:off x="6096000" y="4648204"/>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Corinthians 11:25</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9"/>
          <p:cNvSpPr txBox="1"/>
          <p:nvPr/>
        </p:nvSpPr>
        <p:spPr>
          <a:xfrm>
            <a:off x="7772400" y="5596044"/>
            <a:ext cx="27432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Last Supper</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Australian Museum</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Sydney, Australia</a:t>
            </a:r>
            <a:endParaRPr/>
          </a:p>
        </p:txBody>
      </p:sp>
      <p:pic>
        <p:nvPicPr>
          <p:cNvPr id="134" name="Google Shape;134;p9"/>
          <p:cNvPicPr preferRelativeResize="0"/>
          <p:nvPr/>
        </p:nvPicPr>
        <p:blipFill rotWithShape="1">
          <a:blip r:embed="rId3">
            <a:alphaModFix/>
          </a:blip>
          <a:srcRect/>
          <a:stretch/>
        </p:blipFill>
        <p:spPr>
          <a:xfrm>
            <a:off x="2209800" y="228603"/>
            <a:ext cx="5257800" cy="6444663"/>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First Sunday after Christmas Day Year A</vt:lpstr>
      <vt:lpstr>Maundy Thursday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 Richardson</dc:creator>
  <cp:revision>21</cp:revision>
  <dcterms:created xsi:type="dcterms:W3CDTF">2021-09-21T16:06:03Z</dcterms:created>
  <dcterms:modified xsi:type="dcterms:W3CDTF">2025-11-03T16:12:14Z</dcterms:modified>
</cp:coreProperties>
</file>