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yp6zOPweUsHkcQlQJK5++gP1jo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334843-55B2-4EA5-B12F-0A2A0B6E38BD}" v="2" dt="2025-08-22T20:06:11.8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0334843-55B2-4EA5-B12F-0A2A0B6E38BD}"/>
    <pc:docChg chg="modSld">
      <pc:chgData name="Allison Blackwell" userId="7Y4zoj1sqs5H+IG1uY71RyUTFRj8vI3Lj7CrwoODLF4=" providerId="None" clId="Web-{E0334843-55B2-4EA5-B12F-0A2A0B6E38BD}" dt="2025-08-22T20:06:11.876" v="1" actId="20577"/>
      <pc:docMkLst>
        <pc:docMk/>
      </pc:docMkLst>
      <pc:sldChg chg="modSp">
        <pc:chgData name="Allison Blackwell" userId="7Y4zoj1sqs5H+IG1uY71RyUTFRj8vI3Lj7CrwoODLF4=" providerId="None" clId="Web-{E0334843-55B2-4EA5-B12F-0A2A0B6E38BD}" dt="2025-08-22T20:06:11.876" v="1" actId="20577"/>
        <pc:sldMkLst>
          <pc:docMk/>
          <pc:sldMk cId="0" sldId="280"/>
        </pc:sldMkLst>
        <pc:spChg chg="mod">
          <ac:chgData name="Allison Blackwell" userId="7Y4zoj1sqs5H+IG1uY71RyUTFRj8vI3Lj7CrwoODLF4=" providerId="None" clId="Web-{E0334843-55B2-4EA5-B12F-0A2A0B6E38BD}" dt="2025-08-22T20:06:11.876" v="1" actId="20577"/>
          <ac:spMkLst>
            <pc:docMk/>
            <pc:sldMk cId="0" sldId="280"/>
            <ac:spMk id="23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752600" y="1373883"/>
            <a:ext cx="86106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Liturgy of the Palms</a:t>
            </a:r>
            <a:endParaRPr/>
          </a:p>
        </p:txBody>
      </p:sp>
      <p:sp>
        <p:nvSpPr>
          <p:cNvPr id="89" name="Google Shape;89;p1"/>
          <p:cNvSpPr txBox="1">
            <a:spLocks noGrp="1"/>
          </p:cNvSpPr>
          <p:nvPr>
            <p:ph type="subTitle" idx="1"/>
          </p:nvPr>
        </p:nvSpPr>
        <p:spPr>
          <a:xfrm>
            <a:off x="27432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7239000" y="5473005"/>
            <a:ext cx="3276600" cy="1384995"/>
          </a:xfrm>
          <a:prstGeom prst="rect">
            <a:avLst/>
          </a:prstGeom>
          <a:solidFill>
            <a:srgbClr val="AC2A1D">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118:1-2, 19-29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Mark 11:1-11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or John 12:12-16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101009" y="19812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they brought the colt to Jesus and threw their cloaks on it; and he sat on it.</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44" name="Google Shape;144;p10"/>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11:7</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145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Palm Sunday Procession  --  Honduras</a:t>
            </a:r>
            <a:endParaRPr/>
          </a:p>
        </p:txBody>
      </p:sp>
      <p:pic>
        <p:nvPicPr>
          <p:cNvPr id="150" name="Google Shape;150;p11"/>
          <p:cNvPicPr preferRelativeResize="0"/>
          <p:nvPr/>
        </p:nvPicPr>
        <p:blipFill rotWithShape="1">
          <a:blip r:embed="rId3">
            <a:alphaModFix/>
          </a:blip>
          <a:srcRect/>
          <a:stretch/>
        </p:blipFill>
        <p:spPr>
          <a:xfrm>
            <a:off x="1905000" y="152400"/>
            <a:ext cx="8382000" cy="6096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3124200" y="2362201"/>
            <a:ext cx="6705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Many people spread their cloaks on the road, </a:t>
            </a:r>
            <a:endParaRPr sz="3600">
              <a:solidFill>
                <a:schemeClr val="lt1"/>
              </a:solidFill>
              <a:latin typeface="Calibri"/>
              <a:ea typeface="Calibri"/>
              <a:cs typeface="Calibri"/>
              <a:sym typeface="Calibri"/>
            </a:endParaRPr>
          </a:p>
        </p:txBody>
      </p:sp>
      <p:sp>
        <p:nvSpPr>
          <p:cNvPr id="156" name="Google Shape;156;p12"/>
          <p:cNvSpPr txBox="1"/>
          <p:nvPr/>
        </p:nvSpPr>
        <p:spPr>
          <a:xfrm>
            <a:off x="57150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11:8a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493520" y="5351384"/>
            <a:ext cx="28956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Entry into Jerusalem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 1030-1040</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Getty Center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LosAngeles, CA</a:t>
            </a:r>
            <a:endParaRPr/>
          </a:p>
        </p:txBody>
      </p:sp>
      <p:pic>
        <p:nvPicPr>
          <p:cNvPr id="162" name="Google Shape;162;p13"/>
          <p:cNvPicPr preferRelativeResize="0"/>
          <p:nvPr/>
        </p:nvPicPr>
        <p:blipFill rotWithShape="1">
          <a:blip r:embed="rId3">
            <a:alphaModFix/>
          </a:blip>
          <a:srcRect/>
          <a:stretch/>
        </p:blipFill>
        <p:spPr>
          <a:xfrm>
            <a:off x="4572000" y="-19050"/>
            <a:ext cx="5486400"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95600" y="2362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others spread leafy branches that they had cut in the fields.</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8" name="Google Shape;168;p14"/>
          <p:cNvSpPr txBox="1"/>
          <p:nvPr/>
        </p:nvSpPr>
        <p:spPr>
          <a:xfrm>
            <a:off x="57912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11:8b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Gathering Leafy Branches  --  World Chronicle, Getty Museum, Los Angeles, CA</a:t>
            </a:r>
            <a:endParaRPr/>
          </a:p>
        </p:txBody>
      </p:sp>
      <p:pic>
        <p:nvPicPr>
          <p:cNvPr id="174" name="Google Shape;174;p15"/>
          <p:cNvPicPr preferRelativeResize="0"/>
          <p:nvPr/>
        </p:nvPicPr>
        <p:blipFill rotWithShape="1">
          <a:blip r:embed="rId3">
            <a:alphaModFix/>
          </a:blip>
          <a:srcRect/>
          <a:stretch/>
        </p:blipFill>
        <p:spPr>
          <a:xfrm>
            <a:off x="2496854" y="259378"/>
            <a:ext cx="7104346" cy="591282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971800" y="22860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those who went ahead and those who followed were shouting, </a:t>
            </a:r>
            <a:endParaRPr sz="3600">
              <a:solidFill>
                <a:schemeClr val="lt1"/>
              </a:solidFill>
              <a:latin typeface="Calibri"/>
              <a:ea typeface="Calibri"/>
              <a:cs typeface="Calibri"/>
              <a:sym typeface="Calibri"/>
            </a:endParaRPr>
          </a:p>
        </p:txBody>
      </p:sp>
      <p:sp>
        <p:nvSpPr>
          <p:cNvPr id="180" name="Google Shape;180;p16"/>
          <p:cNvSpPr txBox="1"/>
          <p:nvPr/>
        </p:nvSpPr>
        <p:spPr>
          <a:xfrm>
            <a:off x="59436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11:9a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981200" y="5811262"/>
            <a:ext cx="1371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Hallelujah!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Mike Moyers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3882934" y="0"/>
            <a:ext cx="5489666"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19400" y="22098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"Hosanna! Blessed is the one who comes in the name of the Lord!"</a:t>
            </a:r>
            <a:endParaRPr sz="3600">
              <a:solidFill>
                <a:schemeClr val="lt1"/>
              </a:solidFill>
              <a:latin typeface="Calibri"/>
              <a:ea typeface="Calibri"/>
              <a:cs typeface="Calibri"/>
              <a:sym typeface="Calibri"/>
            </a:endParaRPr>
          </a:p>
        </p:txBody>
      </p:sp>
      <p:sp>
        <p:nvSpPr>
          <p:cNvPr id="192" name="Google Shape;192;p18"/>
          <p:cNvSpPr txBox="1"/>
          <p:nvPr/>
        </p:nvSpPr>
        <p:spPr>
          <a:xfrm>
            <a:off x="60198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11:9b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19"/>
          <p:cNvPicPr preferRelativeResize="0"/>
          <p:nvPr/>
        </p:nvPicPr>
        <p:blipFill rotWithShape="1">
          <a:blip r:embed="rId3">
            <a:alphaModFix/>
          </a:blip>
          <a:srcRect/>
          <a:stretch/>
        </p:blipFill>
        <p:spPr>
          <a:xfrm>
            <a:off x="3886201" y="30065"/>
            <a:ext cx="6778109" cy="6751735"/>
          </a:xfrm>
          <a:prstGeom prst="rect">
            <a:avLst/>
          </a:prstGeom>
          <a:noFill/>
          <a:ln>
            <a:noFill/>
          </a:ln>
        </p:spPr>
      </p:pic>
      <p:sp>
        <p:nvSpPr>
          <p:cNvPr id="198" name="Google Shape;198;p19"/>
          <p:cNvSpPr txBox="1"/>
          <p:nvPr/>
        </p:nvSpPr>
        <p:spPr>
          <a:xfrm>
            <a:off x="1600200" y="5950804"/>
            <a:ext cx="20574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Palm Sunday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Maracaibo, Venezuela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8"/>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 LORD is God, and he has given us light. Bind the festal procession with branches …</a:t>
            </a:r>
            <a:endParaRPr sz="3600">
              <a:solidFill>
                <a:schemeClr val="lt1"/>
              </a:solidFill>
              <a:latin typeface="Calibri"/>
              <a:ea typeface="Calibri"/>
              <a:cs typeface="Calibri"/>
              <a:sym typeface="Calibri"/>
            </a:endParaRPr>
          </a:p>
        </p:txBody>
      </p:sp>
      <p:sp>
        <p:nvSpPr>
          <p:cNvPr id="96" name="Google Shape;96;p2"/>
          <p:cNvSpPr txBox="1"/>
          <p:nvPr/>
        </p:nvSpPr>
        <p:spPr>
          <a:xfrm>
            <a:off x="60198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118:27a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20"/>
          <p:cNvPicPr preferRelativeResize="0"/>
          <p:nvPr/>
        </p:nvPicPr>
        <p:blipFill rotWithShape="1">
          <a:blip r:embed="rId3">
            <a:alphaModFix/>
          </a:blip>
          <a:srcRect/>
          <a:stretch/>
        </p:blipFill>
        <p:spPr>
          <a:xfrm>
            <a:off x="3276600" y="152400"/>
            <a:ext cx="7239000" cy="6498648"/>
          </a:xfrm>
          <a:prstGeom prst="rect">
            <a:avLst/>
          </a:prstGeom>
          <a:noFill/>
          <a:ln>
            <a:noFill/>
          </a:ln>
        </p:spPr>
      </p:pic>
      <p:sp>
        <p:nvSpPr>
          <p:cNvPr id="204" name="Google Shape;204;p20"/>
          <p:cNvSpPr txBox="1"/>
          <p:nvPr/>
        </p:nvSpPr>
        <p:spPr>
          <a:xfrm>
            <a:off x="1613268" y="5105400"/>
            <a:ext cx="1587132"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Chinese Nestorian Christian Palm Sunday Procession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Museum fur Indische Kunst Berlin, Germany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717040" y="5409962"/>
            <a:ext cx="23622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Palm Leaf Rings in Celebration of Hosanna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(Palm Sunday)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Ethiopia</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a:stretch/>
        </p:blipFill>
        <p:spPr>
          <a:xfrm>
            <a:off x="4724400" y="26993"/>
            <a:ext cx="4724400" cy="676237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2667000" y="6138446"/>
            <a:ext cx="6629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Palm Sunday Procession  --  Kurla, India</a:t>
            </a:r>
            <a:endParaRPr/>
          </a:p>
        </p:txBody>
      </p:sp>
      <p:pic>
        <p:nvPicPr>
          <p:cNvPr id="216" name="Google Shape;216;p22"/>
          <p:cNvPicPr preferRelativeResize="0"/>
          <p:nvPr/>
        </p:nvPicPr>
        <p:blipFill rotWithShape="1">
          <a:blip r:embed="rId3">
            <a:alphaModFix/>
          </a:blip>
          <a:srcRect/>
          <a:stretch/>
        </p:blipFill>
        <p:spPr>
          <a:xfrm>
            <a:off x="1828800" y="685800"/>
            <a:ext cx="8534400" cy="489966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828800" y="5382162"/>
            <a:ext cx="2438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Traditional Paper Palm Trees in celebration of Palm Sunday</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 Lipnica Murowana, Poland</a:t>
            </a:r>
            <a:endParaRPr/>
          </a:p>
        </p:txBody>
      </p:sp>
      <p:pic>
        <p:nvPicPr>
          <p:cNvPr id="222" name="Google Shape;222;p23"/>
          <p:cNvPicPr preferRelativeResize="0"/>
          <p:nvPr/>
        </p:nvPicPr>
        <p:blipFill rotWithShape="1">
          <a:blip r:embed="rId3">
            <a:alphaModFix/>
          </a:blip>
          <a:srcRect/>
          <a:stretch/>
        </p:blipFill>
        <p:spPr>
          <a:xfrm>
            <a:off x="4727448" y="0"/>
            <a:ext cx="5559552"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1905000" y="5628382"/>
            <a:ext cx="24384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Palm Sunday Woven Fronds and Flowers</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 Nyarit, Mexico</a:t>
            </a:r>
            <a:endParaRPr/>
          </a:p>
        </p:txBody>
      </p:sp>
      <p:pic>
        <p:nvPicPr>
          <p:cNvPr id="228" name="Google Shape;228;p24"/>
          <p:cNvPicPr preferRelativeResize="0"/>
          <p:nvPr/>
        </p:nvPicPr>
        <p:blipFill rotWithShape="1">
          <a:blip r:embed="rId3">
            <a:alphaModFix/>
          </a:blip>
          <a:srcRect/>
          <a:stretch/>
        </p:blipFill>
        <p:spPr>
          <a:xfrm>
            <a:off x="5029200" y="0"/>
            <a:ext cx="5143500"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4" name="Google Shape;234;p25"/>
          <p:cNvSpPr txBox="1">
            <a:spLocks noGrp="1"/>
          </p:cNvSpPr>
          <p:nvPr>
            <p:ph type="body" idx="1"/>
          </p:nvPr>
        </p:nvSpPr>
        <p:spPr>
          <a:xfrm>
            <a:off x="1524000" y="609600"/>
            <a:ext cx="91440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a:t>https://commons.wikimedia.org/wiki/File:Waldm%C3%BCller_-_Palmsonntag.jpeg</a:t>
            </a:r>
            <a:endParaRPr/>
          </a:p>
          <a:p>
            <a:pPr marL="342900" lvl="0" indent="-342900" algn="l" rtl="0">
              <a:spcBef>
                <a:spcPts val="280"/>
              </a:spcBef>
              <a:spcAft>
                <a:spcPts val="0"/>
              </a:spcAft>
              <a:buClr>
                <a:schemeClr val="lt1"/>
              </a:buClr>
              <a:buSzPts val="1400"/>
              <a:buNone/>
            </a:pPr>
            <a:r>
              <a:rPr lang="en-US" sz="1400"/>
              <a:t>http://www.yorckproject.de</a:t>
            </a:r>
            <a:endParaRPr/>
          </a:p>
          <a:p>
            <a:pPr marL="342900" lvl="0" indent="-342900" algn="l" rtl="0">
              <a:spcBef>
                <a:spcPts val="280"/>
              </a:spcBef>
              <a:spcAft>
                <a:spcPts val="0"/>
              </a:spcAft>
              <a:buClr>
                <a:schemeClr val="lt1"/>
              </a:buClr>
              <a:buSzPts val="1400"/>
              <a:buNone/>
            </a:pPr>
            <a:r>
              <a:rPr lang="en-US" sz="1400"/>
              <a:t>https://commons.wikimedia.org/wiki/File:Lithuanian_Girl_with_Palm_Sunday_Fronds.jpeg</a:t>
            </a:r>
            <a:endParaRPr/>
          </a:p>
          <a:p>
            <a:pPr marL="342900" lvl="0" indent="-342900" algn="l" rtl="0">
              <a:spcBef>
                <a:spcPts val="280"/>
              </a:spcBef>
              <a:spcAft>
                <a:spcPts val="0"/>
              </a:spcAft>
              <a:buClr>
                <a:schemeClr val="lt1"/>
              </a:buClr>
              <a:buSzPts val="1400"/>
              <a:buNone/>
            </a:pPr>
            <a:r>
              <a:rPr lang="en-US" sz="1400"/>
              <a:t>www.JohnAugustSwanson.com - copyright 1990 by John August Swanson</a:t>
            </a:r>
            <a:endParaRPr/>
          </a:p>
          <a:p>
            <a:pPr marL="342900" lvl="0" indent="-342900" algn="l" rtl="0">
              <a:spcBef>
                <a:spcPts val="280"/>
              </a:spcBef>
              <a:spcAft>
                <a:spcPts val="0"/>
              </a:spcAft>
              <a:buClr>
                <a:schemeClr val="lt1"/>
              </a:buClr>
              <a:buSzPts val="1400"/>
              <a:buNone/>
            </a:pPr>
            <a:r>
              <a:rPr lang="en-US" sz="1400"/>
              <a:t>http://www.flickr.com/photos/johndonaghy/3415402416/</a:t>
            </a:r>
            <a:endParaRPr/>
          </a:p>
          <a:p>
            <a:pPr marL="342900" lvl="0" indent="-342900" algn="l" rtl="0">
              <a:spcBef>
                <a:spcPts val="280"/>
              </a:spcBef>
              <a:spcAft>
                <a:spcPts val="0"/>
              </a:spcAft>
              <a:buClr>
                <a:schemeClr val="lt1"/>
              </a:buClr>
              <a:buSzPts val="1400"/>
              <a:buNone/>
            </a:pPr>
            <a:r>
              <a:rPr lang="en-US" sz="1400"/>
              <a:t>http://commons.wikimedia.org/wiki/File:The_Entry_into_Jerusalem_-_Google_Art_Project_(6834070).jpg</a:t>
            </a:r>
            <a:endParaRPr/>
          </a:p>
          <a:p>
            <a:pPr marL="342900" lvl="0" indent="-342900" algn="l" rtl="0">
              <a:spcBef>
                <a:spcPts val="280"/>
              </a:spcBef>
              <a:spcAft>
                <a:spcPts val="0"/>
              </a:spcAft>
              <a:buClr>
                <a:schemeClr val="lt1"/>
              </a:buClr>
              <a:buSzPts val="1400"/>
              <a:buNone/>
            </a:pPr>
            <a:r>
              <a:rPr lang="en-US" sz="1400"/>
              <a:t>https://commons.wikimedia.org/wiki/File:Vincent_van_Gogh_-_Olive_Trees_-_Google_Art_Project_(Minneapolis_Institute_of_Arts).jpg</a:t>
            </a:r>
            <a:endParaRPr/>
          </a:p>
          <a:p>
            <a:pPr marL="342900" lvl="0" indent="-342900" algn="l" rtl="0">
              <a:spcBef>
                <a:spcPts val="280"/>
              </a:spcBef>
              <a:spcAft>
                <a:spcPts val="0"/>
              </a:spcAft>
              <a:buClr>
                <a:schemeClr val="lt1"/>
              </a:buClr>
              <a:buSzPts val="1400"/>
              <a:buNone/>
            </a:pPr>
            <a:r>
              <a:rPr lang="en-US" sz="1400"/>
              <a:t>Mike Moyers, https://www.mikemoyersfineart.com/</a:t>
            </a:r>
            <a:endParaRPr sz="1400"/>
          </a:p>
          <a:p>
            <a:pPr marL="342900" lvl="0" indent="-342900" algn="l" rtl="0">
              <a:spcBef>
                <a:spcPts val="280"/>
              </a:spcBef>
              <a:spcAft>
                <a:spcPts val="0"/>
              </a:spcAft>
              <a:buClr>
                <a:schemeClr val="lt1"/>
              </a:buClr>
              <a:buSzPts val="1400"/>
              <a:buNone/>
            </a:pPr>
            <a:r>
              <a:rPr lang="en-US" sz="1400"/>
              <a:t>https://commons.wikimedia.org/wiki/File:Girl_disguised_Nazarene_2.jpg</a:t>
            </a:r>
            <a:endParaRPr/>
          </a:p>
          <a:p>
            <a:pPr marL="342900" lvl="0" indent="-342900" algn="l" rtl="0">
              <a:spcBef>
                <a:spcPts val="280"/>
              </a:spcBef>
              <a:spcAft>
                <a:spcPts val="0"/>
              </a:spcAft>
              <a:buClr>
                <a:schemeClr val="lt1"/>
              </a:buClr>
              <a:buSzPts val="1400"/>
              <a:buNone/>
            </a:pPr>
            <a:r>
              <a:rPr lang="en-US" sz="1400"/>
              <a:t>http://commons.wikimedia.org/wiki/File:Museum_f%C3%BCr_Indische_Kunst_Dahlem_Berlin_Mai_2006_061.jpg</a:t>
            </a:r>
            <a:endParaRPr/>
          </a:p>
          <a:p>
            <a:pPr marL="342900" lvl="0" indent="-342900" algn="l" rtl="0">
              <a:spcBef>
                <a:spcPts val="280"/>
              </a:spcBef>
              <a:spcAft>
                <a:spcPts val="0"/>
              </a:spcAft>
              <a:buClr>
                <a:schemeClr val="lt1"/>
              </a:buClr>
              <a:buSzPts val="1400"/>
              <a:buNone/>
            </a:pPr>
            <a:r>
              <a:rPr lang="en-US" sz="1400"/>
              <a:t>https://commons.wikimedia.org/wiki/File:Hosana_Rings.jpg</a:t>
            </a:r>
            <a:endParaRPr/>
          </a:p>
          <a:p>
            <a:pPr marL="342900" lvl="0" indent="-342900" algn="l" rtl="0">
              <a:spcBef>
                <a:spcPts val="280"/>
              </a:spcBef>
              <a:spcAft>
                <a:spcPts val="0"/>
              </a:spcAft>
              <a:buClr>
                <a:schemeClr val="lt1"/>
              </a:buClr>
              <a:buSzPts val="1400"/>
              <a:buNone/>
            </a:pPr>
            <a:r>
              <a:rPr lang="en-US" sz="1400"/>
              <a:t>https://commons.wikimedia.org/wiki/File:Palm_Sunday_procession.jpg – Tiven Gonsalves</a:t>
            </a:r>
            <a:endParaRPr/>
          </a:p>
          <a:p>
            <a:pPr marL="342900" lvl="0" indent="-342900" algn="l" rtl="0">
              <a:spcBef>
                <a:spcPts val="280"/>
              </a:spcBef>
              <a:spcAft>
                <a:spcPts val="0"/>
              </a:spcAft>
              <a:buClr>
                <a:schemeClr val="lt1"/>
              </a:buClr>
              <a:buSzPts val="1400"/>
              <a:buNone/>
            </a:pPr>
            <a:r>
              <a:rPr lang="en-US" sz="1400"/>
              <a:t>https://commons.wikimedia.org/wiki/File:Palm_Sunday_in_Poland.PNG - Maciej Szczepańczyk</a:t>
            </a:r>
            <a:endParaRPr/>
          </a:p>
          <a:p>
            <a:pPr marL="342900" lvl="0" indent="-342900" algn="l" rtl="0">
              <a:spcBef>
                <a:spcPts val="280"/>
              </a:spcBef>
              <a:spcAft>
                <a:spcPts val="0"/>
              </a:spcAft>
              <a:buClr>
                <a:schemeClr val="lt1"/>
              </a:buClr>
              <a:buSzPts val="1400"/>
              <a:buNone/>
            </a:pPr>
            <a:r>
              <a:rPr lang="en-US" sz="1400"/>
              <a:t>https://commons.wikimedia.org/wiki/File:Palm_Sunday_in_Nayarit_Mexico.jpg – Fer Gutierrez</a:t>
            </a:r>
            <a:endParaRP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a:t>Additional descriptions can be found at the Art in the Christian Tradition image library, a service of the Vanderbilt Divinity Library, http://diglib.library.vanderbilt.edu/.  All images available via Creative Commons 3.0 License.</a:t>
            </a:r>
            <a:endParaRPr/>
          </a:p>
          <a:p>
            <a:pPr marL="342900" lvl="0" indent="-273050" algn="l" rtl="0">
              <a:spcBef>
                <a:spcPts val="220"/>
              </a:spcBef>
              <a:spcAft>
                <a:spcPts val="0"/>
              </a:spcAft>
              <a:buClr>
                <a:schemeClr val="lt1"/>
              </a:buClr>
              <a:buSzPts val="1100"/>
              <a:buNone/>
            </a:pPr>
            <a:endParaRPr sz="11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3"/>
          <p:cNvPicPr preferRelativeResize="0"/>
          <p:nvPr/>
        </p:nvPicPr>
        <p:blipFill rotWithShape="1">
          <a:blip r:embed="rId3">
            <a:alphaModFix/>
          </a:blip>
          <a:srcRect/>
          <a:stretch/>
        </p:blipFill>
        <p:spPr>
          <a:xfrm>
            <a:off x="1678174" y="76200"/>
            <a:ext cx="8837427" cy="6172200"/>
          </a:xfrm>
          <a:prstGeom prst="rect">
            <a:avLst/>
          </a:prstGeom>
          <a:noFill/>
          <a:ln>
            <a:noFill/>
          </a:ln>
        </p:spPr>
      </p:pic>
      <p:sp>
        <p:nvSpPr>
          <p:cNvPr id="102" name="Google Shape;102;p3"/>
          <p:cNvSpPr txBox="1"/>
          <p:nvPr/>
        </p:nvSpPr>
        <p:spPr>
          <a:xfrm>
            <a:off x="1677292"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Palm Sunday  --  Ferdinand Georg Waldmüller, Moravian Gallery, Brno, Czech Republic</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1828800"/>
            <a:ext cx="68580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"Go into the village ahead of you n … you will find tied there a colt that has never been ridden; untie it and bring it."</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11:2b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Child and Donkey  --  Palace of Constantine the Great, Istanbul, Turkey</a:t>
            </a:r>
            <a:endParaRPr/>
          </a:p>
        </p:txBody>
      </p:sp>
      <p:pic>
        <p:nvPicPr>
          <p:cNvPr id="114" name="Google Shape;114;p5"/>
          <p:cNvPicPr preferRelativeResize="0"/>
          <p:nvPr/>
        </p:nvPicPr>
        <p:blipFill rotWithShape="1">
          <a:blip r:embed="rId3">
            <a:alphaModFix/>
          </a:blip>
          <a:srcRect/>
          <a:stretch/>
        </p:blipFill>
        <p:spPr>
          <a:xfrm>
            <a:off x="2394798" y="609601"/>
            <a:ext cx="7435002" cy="55019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71800" y="19050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"Do not be afraid, daughter of Zion. Look …</a:t>
            </a:r>
            <a:endParaRPr sz="3600">
              <a:solidFill>
                <a:schemeClr val="lt1"/>
              </a:solidFill>
              <a:latin typeface="Calibri"/>
              <a:ea typeface="Calibri"/>
              <a:cs typeface="Calibri"/>
              <a:sym typeface="Calibri"/>
            </a:endParaRPr>
          </a:p>
        </p:txBody>
      </p:sp>
      <p:sp>
        <p:nvSpPr>
          <p:cNvPr id="120" name="Google Shape;120;p6"/>
          <p:cNvSpPr txBox="1"/>
          <p:nvPr/>
        </p:nvSpPr>
        <p:spPr>
          <a:xfrm>
            <a:off x="5943600" y="448088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12:15a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5105162"/>
            <a:ext cx="22860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Girl with Palm Sunday Fronds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Kanutas Ruseckas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Lithuanian Art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Vilnius, Lithuania</a:t>
            </a:r>
            <a:endParaRPr/>
          </a:p>
        </p:txBody>
      </p:sp>
      <p:pic>
        <p:nvPicPr>
          <p:cNvPr id="126" name="Google Shape;126;p7"/>
          <p:cNvPicPr preferRelativeResize="0"/>
          <p:nvPr/>
        </p:nvPicPr>
        <p:blipFill rotWithShape="1">
          <a:blip r:embed="rId3">
            <a:alphaModFix/>
          </a:blip>
          <a:srcRect/>
          <a:stretch/>
        </p:blipFill>
        <p:spPr>
          <a:xfrm>
            <a:off x="4648201" y="0"/>
            <a:ext cx="4989463"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3623441" y="2057400"/>
            <a:ext cx="5638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your king is coming, sitting on a donkey's colt!"</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32" name="Google Shape;132;p8"/>
          <p:cNvSpPr txBox="1"/>
          <p:nvPr/>
        </p:nvSpPr>
        <p:spPr>
          <a:xfrm>
            <a:off x="5943600" y="448088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12:15b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9" descr="Title: Entry into the City&#10;[Click for smaller image view]"/>
          <p:cNvPicPr preferRelativeResize="0"/>
          <p:nvPr/>
        </p:nvPicPr>
        <p:blipFill rotWithShape="1">
          <a:blip r:embed="rId3">
            <a:alphaModFix/>
          </a:blip>
          <a:srcRect/>
          <a:stretch/>
        </p:blipFill>
        <p:spPr>
          <a:xfrm>
            <a:off x="1614488" y="0"/>
            <a:ext cx="9129712" cy="6858000"/>
          </a:xfrm>
          <a:prstGeom prst="rect">
            <a:avLst/>
          </a:prstGeom>
          <a:noFill/>
          <a:ln>
            <a:noFill/>
          </a:ln>
        </p:spPr>
      </p:pic>
      <p:sp>
        <p:nvSpPr>
          <p:cNvPr id="138" name="Google Shape;138;p9"/>
          <p:cNvSpPr txBox="1"/>
          <p:nvPr/>
        </p:nvSpPr>
        <p:spPr>
          <a:xfrm>
            <a:off x="1676401" y="6443246"/>
            <a:ext cx="8867005"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Christ's Entry into Jerusalem  --  John August Swanson</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Liturgy of the Palms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cp:revision>
  <dcterms:created xsi:type="dcterms:W3CDTF">2016-08-31T16:46:43Z</dcterms:created>
  <dcterms:modified xsi:type="dcterms:W3CDTF">2025-08-22T20:06:14Z</dcterms:modified>
</cp:coreProperties>
</file>