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1"/>
  </p:notesMasterIdLst>
  <p:sldIdLst>
    <p:sldId id="256" r:id="rId2"/>
    <p:sldId id="282" r:id="rId3"/>
    <p:sldId id="382" r:id="rId4"/>
    <p:sldId id="383" r:id="rId5"/>
    <p:sldId id="384" r:id="rId6"/>
    <p:sldId id="385" r:id="rId7"/>
    <p:sldId id="386" r:id="rId8"/>
    <p:sldId id="387" r:id="rId9"/>
    <p:sldId id="408" r:id="rId10"/>
    <p:sldId id="409" r:id="rId11"/>
    <p:sldId id="390" r:id="rId12"/>
    <p:sldId id="391" r:id="rId13"/>
    <p:sldId id="392" r:id="rId14"/>
    <p:sldId id="410" r:id="rId15"/>
    <p:sldId id="394" r:id="rId16"/>
    <p:sldId id="395" r:id="rId17"/>
    <p:sldId id="396" r:id="rId18"/>
    <p:sldId id="411" r:id="rId19"/>
    <p:sldId id="29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3F3A"/>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654B91-663B-4741-8E6B-1C99440C907C}" v="100" dt="2025-11-03T15:11:30.8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878" y="58"/>
      </p:cViewPr>
      <p:guideLst>
        <p:guide orient="horz" pos="2160"/>
        <p:guide pos="3840"/>
      </p:guideLst>
    </p:cSldViewPr>
  </p:slideViewPr>
  <p:notesTextViewPr>
    <p:cViewPr>
      <p:scale>
        <a:sx n="100" d="100"/>
        <a:sy n="100" d="100"/>
      </p:scale>
      <p:origin x="0" y="0"/>
    </p:cViewPr>
  </p:notesTextViewPr>
  <p:sorterViewPr>
    <p:cViewPr>
      <p:scale>
        <a:sx n="80" d="100"/>
        <a:sy n="80" d="100"/>
      </p:scale>
      <p:origin x="0" y="-298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18654B91-663B-4741-8E6B-1C99440C907C}"/>
    <pc:docChg chg="modSld">
      <pc:chgData name="Allison Blackwell" userId="7Y4zoj1sqs5H+IG1uY71RyUTFRj8vI3Lj7CrwoODLF4=" providerId="None" clId="Web-{18654B91-663B-4741-8E6B-1C99440C907C}" dt="2025-11-03T15:11:30.814" v="45" actId="20577"/>
      <pc:docMkLst>
        <pc:docMk/>
      </pc:docMkLst>
      <pc:sldChg chg="modSp">
        <pc:chgData name="Allison Blackwell" userId="7Y4zoj1sqs5H+IG1uY71RyUTFRj8vI3Lj7CrwoODLF4=" providerId="None" clId="Web-{18654B91-663B-4741-8E6B-1C99440C907C}" dt="2025-11-03T15:07:32.574" v="1" actId="20577"/>
        <pc:sldMkLst>
          <pc:docMk/>
          <pc:sldMk cId="0" sldId="282"/>
        </pc:sldMkLst>
        <pc:spChg chg="mod">
          <ac:chgData name="Allison Blackwell" userId="7Y4zoj1sqs5H+IG1uY71RyUTFRj8vI3Lj7CrwoODLF4=" providerId="None" clId="Web-{18654B91-663B-4741-8E6B-1C99440C907C}" dt="2025-11-03T15:07:32.574" v="1" actId="20577"/>
          <ac:spMkLst>
            <pc:docMk/>
            <pc:sldMk cId="0" sldId="282"/>
            <ac:spMk id="2" creationId="{00000000-0000-0000-0000-000000000000}"/>
          </ac:spMkLst>
        </pc:spChg>
      </pc:sldChg>
      <pc:sldChg chg="modSp">
        <pc:chgData name="Allison Blackwell" userId="7Y4zoj1sqs5H+IG1uY71RyUTFRj8vI3Lj7CrwoODLF4=" providerId="None" clId="Web-{18654B91-663B-4741-8E6B-1C99440C907C}" dt="2025-11-03T15:07:57.874" v="13" actId="20577"/>
        <pc:sldMkLst>
          <pc:docMk/>
          <pc:sldMk cId="0" sldId="383"/>
        </pc:sldMkLst>
        <pc:spChg chg="mod">
          <ac:chgData name="Allison Blackwell" userId="7Y4zoj1sqs5H+IG1uY71RyUTFRj8vI3Lj7CrwoODLF4=" providerId="None" clId="Web-{18654B91-663B-4741-8E6B-1C99440C907C}" dt="2025-11-03T15:07:57.874" v="13" actId="20577"/>
          <ac:spMkLst>
            <pc:docMk/>
            <pc:sldMk cId="0" sldId="383"/>
            <ac:spMk id="2" creationId="{00000000-0000-0000-0000-000000000000}"/>
          </ac:spMkLst>
        </pc:spChg>
      </pc:sldChg>
      <pc:sldChg chg="modSp">
        <pc:chgData name="Allison Blackwell" userId="7Y4zoj1sqs5H+IG1uY71RyUTFRj8vI3Lj7CrwoODLF4=" providerId="None" clId="Web-{18654B91-663B-4741-8E6B-1C99440C907C}" dt="2025-11-03T15:08:20.095" v="23" actId="20577"/>
        <pc:sldMkLst>
          <pc:docMk/>
          <pc:sldMk cId="0" sldId="385"/>
        </pc:sldMkLst>
        <pc:spChg chg="mod">
          <ac:chgData name="Allison Blackwell" userId="7Y4zoj1sqs5H+IG1uY71RyUTFRj8vI3Lj7CrwoODLF4=" providerId="None" clId="Web-{18654B91-663B-4741-8E6B-1C99440C907C}" dt="2025-11-03T15:08:20.095" v="23" actId="20577"/>
          <ac:spMkLst>
            <pc:docMk/>
            <pc:sldMk cId="0" sldId="385"/>
            <ac:spMk id="2" creationId="{00000000-0000-0000-0000-000000000000}"/>
          </ac:spMkLst>
        </pc:spChg>
      </pc:sldChg>
      <pc:sldChg chg="modSp">
        <pc:chgData name="Allison Blackwell" userId="7Y4zoj1sqs5H+IG1uY71RyUTFRj8vI3Lj7CrwoODLF4=" providerId="None" clId="Web-{18654B91-663B-4741-8E6B-1C99440C907C}" dt="2025-11-03T15:09:05.178" v="28" actId="20577"/>
        <pc:sldMkLst>
          <pc:docMk/>
          <pc:sldMk cId="0" sldId="387"/>
        </pc:sldMkLst>
        <pc:spChg chg="mod">
          <ac:chgData name="Allison Blackwell" userId="7Y4zoj1sqs5H+IG1uY71RyUTFRj8vI3Lj7CrwoODLF4=" providerId="None" clId="Web-{18654B91-663B-4741-8E6B-1C99440C907C}" dt="2025-11-03T15:09:05.178" v="28" actId="20577"/>
          <ac:spMkLst>
            <pc:docMk/>
            <pc:sldMk cId="0" sldId="387"/>
            <ac:spMk id="2" creationId="{00000000-0000-0000-0000-000000000000}"/>
          </ac:spMkLst>
        </pc:spChg>
      </pc:sldChg>
      <pc:sldChg chg="modSp">
        <pc:chgData name="Allison Blackwell" userId="7Y4zoj1sqs5H+IG1uY71RyUTFRj8vI3Lj7CrwoODLF4=" providerId="None" clId="Web-{18654B91-663B-4741-8E6B-1C99440C907C}" dt="2025-11-03T15:10:52.514" v="37" actId="20577"/>
        <pc:sldMkLst>
          <pc:docMk/>
          <pc:sldMk cId="0" sldId="391"/>
        </pc:sldMkLst>
        <pc:spChg chg="mod">
          <ac:chgData name="Allison Blackwell" userId="7Y4zoj1sqs5H+IG1uY71RyUTFRj8vI3Lj7CrwoODLF4=" providerId="None" clId="Web-{18654B91-663B-4741-8E6B-1C99440C907C}" dt="2025-11-03T15:10:52.514" v="37" actId="20577"/>
          <ac:spMkLst>
            <pc:docMk/>
            <pc:sldMk cId="0" sldId="391"/>
            <ac:spMk id="2" creationId="{00000000-0000-0000-0000-000000000000}"/>
          </ac:spMkLst>
        </pc:spChg>
      </pc:sldChg>
      <pc:sldChg chg="modSp">
        <pc:chgData name="Allison Blackwell" userId="7Y4zoj1sqs5H+IG1uY71RyUTFRj8vI3Lj7CrwoODLF4=" providerId="None" clId="Web-{18654B91-663B-4741-8E6B-1C99440C907C}" dt="2025-11-03T15:11:30.814" v="45" actId="20577"/>
        <pc:sldMkLst>
          <pc:docMk/>
          <pc:sldMk cId="0" sldId="395"/>
        </pc:sldMkLst>
        <pc:spChg chg="mod">
          <ac:chgData name="Allison Blackwell" userId="7Y4zoj1sqs5H+IG1uY71RyUTFRj8vI3Lj7CrwoODLF4=" providerId="None" clId="Web-{18654B91-663B-4741-8E6B-1C99440C907C}" dt="2025-11-03T15:11:30.814" v="45" actId="20577"/>
          <ac:spMkLst>
            <pc:docMk/>
            <pc:sldMk cId="0" sldId="395"/>
            <ac:spMk id="2" creationId="{00000000-0000-0000-0000-000000000000}"/>
          </ac:spMkLst>
        </pc:spChg>
      </pc:sldChg>
      <pc:sldChg chg="modSp">
        <pc:chgData name="Allison Blackwell" userId="7Y4zoj1sqs5H+IG1uY71RyUTFRj8vI3Lj7CrwoODLF4=" providerId="None" clId="Web-{18654B91-663B-4741-8E6B-1C99440C907C}" dt="2025-11-03T15:11:12.140" v="41" actId="20577"/>
        <pc:sldMkLst>
          <pc:docMk/>
          <pc:sldMk cId="236745187" sldId="410"/>
        </pc:sldMkLst>
        <pc:spChg chg="mod">
          <ac:chgData name="Allison Blackwell" userId="7Y4zoj1sqs5H+IG1uY71RyUTFRj8vI3Lj7CrwoODLF4=" providerId="None" clId="Web-{18654B91-663B-4741-8E6B-1C99440C907C}" dt="2025-11-03T15:11:12.140" v="41" actId="20577"/>
          <ac:spMkLst>
            <pc:docMk/>
            <pc:sldMk cId="236745187" sldId="410"/>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11/3/2025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221417-9C38-480C-A012-705512C668E9}" type="slidenum">
              <a:rPr lang="en-US" smtClean="0"/>
              <a:pPr/>
              <a:t>1</a:t>
            </a:fld>
            <a:endParaRPr lang="en-US"/>
          </a:p>
        </p:txBody>
      </p:sp>
    </p:spTree>
    <p:extLst>
      <p:ext uri="{BB962C8B-B14F-4D97-AF65-F5344CB8AC3E}">
        <p14:creationId xmlns:p14="http://schemas.microsoft.com/office/powerpoint/2010/main" val="2004201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11/3/2025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143001"/>
            <a:ext cx="8458200" cy="1698625"/>
          </a:xfrm>
        </p:spPr>
        <p:txBody>
          <a:bodyPr>
            <a:noAutofit/>
          </a:bodyPr>
          <a:lstStyle/>
          <a:p>
            <a:r>
              <a:rPr lang="en-US" sz="8800" dirty="0"/>
              <a:t>Holy Name of Jesus</a:t>
            </a:r>
          </a:p>
        </p:txBody>
      </p:sp>
      <p:sp>
        <p:nvSpPr>
          <p:cNvPr id="3" name="Subtitle 2"/>
          <p:cNvSpPr>
            <a:spLocks noGrp="1"/>
          </p:cNvSpPr>
          <p:nvPr>
            <p:ph type="subTitle" idx="1"/>
          </p:nvPr>
        </p:nvSpPr>
        <p:spPr>
          <a:xfrm>
            <a:off x="2819400" y="3429000"/>
            <a:ext cx="6400800" cy="838200"/>
          </a:xfrm>
        </p:spPr>
        <p:txBody>
          <a:bodyPr>
            <a:normAutofit lnSpcReduction="10000"/>
          </a:bodyPr>
          <a:lstStyle/>
          <a:p>
            <a:r>
              <a:rPr lang="en-US" sz="5400" i="1" dirty="0">
                <a:solidFill>
                  <a:schemeClr val="tx1"/>
                </a:solidFill>
              </a:rPr>
              <a:t>Year B</a:t>
            </a:r>
          </a:p>
        </p:txBody>
      </p:sp>
      <p:sp>
        <p:nvSpPr>
          <p:cNvPr id="4" name="Rectangle 3"/>
          <p:cNvSpPr/>
          <p:nvPr/>
        </p:nvSpPr>
        <p:spPr>
          <a:xfrm>
            <a:off x="7315200" y="4572000"/>
            <a:ext cx="2971800" cy="2057400"/>
          </a:xfrm>
          <a:prstGeom prst="rect">
            <a:avLst/>
          </a:prstGeom>
          <a:solidFill>
            <a:srgbClr val="403F3A">
              <a:alpha val="50000"/>
            </a:srgbClr>
          </a:solidFill>
        </p:spPr>
        <p:txBody>
          <a:bodyPr wrap="square">
            <a:spAutoFit/>
          </a:bodyPr>
          <a:lstStyle/>
          <a:p>
            <a:pPr algn="ctr"/>
            <a:r>
              <a:rPr lang="en-US" sz="2400" dirty="0"/>
              <a:t>Numbers 6:22-27</a:t>
            </a:r>
          </a:p>
          <a:p>
            <a:pPr algn="ctr"/>
            <a:r>
              <a:rPr lang="en-US" sz="2400" dirty="0"/>
              <a:t>Psalm 8</a:t>
            </a:r>
          </a:p>
          <a:p>
            <a:pPr algn="ctr"/>
            <a:r>
              <a:rPr lang="en-US" sz="2400" dirty="0"/>
              <a:t>Galatians 4:4-7 </a:t>
            </a:r>
          </a:p>
          <a:p>
            <a:pPr algn="ctr"/>
            <a:r>
              <a:rPr lang="en-US" sz="2400" dirty="0"/>
              <a:t>or Philippians 2:5-11   </a:t>
            </a:r>
          </a:p>
          <a:p>
            <a:pPr algn="ctr"/>
            <a:r>
              <a:rPr lang="en-US" sz="2400" dirty="0"/>
              <a:t>Luke 2:15-21</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28900" y="1981200"/>
            <a:ext cx="6934200" cy="1754326"/>
          </a:xfrm>
          <a:prstGeom prst="rect">
            <a:avLst/>
          </a:prstGeom>
        </p:spPr>
        <p:txBody>
          <a:bodyPr wrap="square">
            <a:spAutoFit/>
          </a:bodyPr>
          <a:lstStyle/>
          <a:p>
            <a:r>
              <a:rPr lang="en-US" sz="3600" dirty="0"/>
              <a:t>And because you are children, God has sent the Spirit of his Son into our hearts, crying, "Abba! Father!"</a:t>
            </a:r>
            <a:endParaRPr lang="en-US" sz="3600" dirty="0">
              <a:cs typeface="Arial" pitchFamily="34" charset="0"/>
            </a:endParaRP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Galatians 4:6</a:t>
            </a:r>
          </a:p>
        </p:txBody>
      </p:sp>
    </p:spTree>
    <p:extLst>
      <p:ext uri="{BB962C8B-B14F-4D97-AF65-F5344CB8AC3E}">
        <p14:creationId xmlns:p14="http://schemas.microsoft.com/office/powerpoint/2010/main" val="2368290017"/>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00718" y="5486400"/>
            <a:ext cx="1752600" cy="1169551"/>
          </a:xfrm>
          <a:prstGeom prst="rect">
            <a:avLst/>
          </a:prstGeom>
          <a:noFill/>
        </p:spPr>
        <p:txBody>
          <a:bodyPr wrap="square" rtlCol="0">
            <a:spAutoFit/>
          </a:bodyPr>
          <a:lstStyle/>
          <a:p>
            <a:pPr algn="ctr"/>
            <a:r>
              <a:rPr lang="en-US" sz="1400" dirty="0">
                <a:solidFill>
                  <a:schemeClr val="tx1">
                    <a:lumMod val="95000"/>
                  </a:schemeClr>
                </a:solidFill>
              </a:rPr>
              <a:t>Joseph and the Christ Child</a:t>
            </a:r>
          </a:p>
          <a:p>
            <a:pPr algn="ctr"/>
            <a:endParaRPr lang="en-US" sz="1400" dirty="0">
              <a:solidFill>
                <a:schemeClr val="tx1">
                  <a:lumMod val="95000"/>
                </a:schemeClr>
              </a:solidFill>
            </a:endParaRPr>
          </a:p>
          <a:p>
            <a:pPr algn="ctr"/>
            <a:r>
              <a:rPr lang="en-US" sz="1400" dirty="0">
                <a:solidFill>
                  <a:schemeClr val="tx1">
                    <a:lumMod val="95000"/>
                  </a:schemeClr>
                </a:solidFill>
              </a:rPr>
              <a:t>Guido Reni</a:t>
            </a:r>
          </a:p>
          <a:p>
            <a:pPr algn="ctr"/>
            <a:r>
              <a:rPr lang="en-US" sz="1400" dirty="0">
                <a:solidFill>
                  <a:schemeClr val="tx1">
                    <a:lumMod val="95000"/>
                  </a:schemeClr>
                </a:solidFill>
              </a:rPr>
              <a:t>MFA Houston</a:t>
            </a:r>
          </a:p>
        </p:txBody>
      </p:sp>
      <p:pic>
        <p:nvPicPr>
          <p:cNvPr id="5" name="Picture 4">
            <a:extLst>
              <a:ext uri="{FF2B5EF4-FFF2-40B4-BE49-F238E27FC236}">
                <a16:creationId xmlns:a16="http://schemas.microsoft.com/office/drawing/2014/main" id="{18381247-1B7B-348D-3DE2-261444C4327F}"/>
              </a:ext>
            </a:extLst>
          </p:cNvPr>
          <p:cNvPicPr>
            <a:picLocks noChangeAspect="1"/>
          </p:cNvPicPr>
          <p:nvPr/>
        </p:nvPicPr>
        <p:blipFill>
          <a:blip r:embed="rId2"/>
          <a:stretch>
            <a:fillRect/>
          </a:stretch>
        </p:blipFill>
        <p:spPr>
          <a:xfrm>
            <a:off x="3753318" y="0"/>
            <a:ext cx="5695482" cy="68580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0"/>
            <a:ext cx="6934200" cy="2308324"/>
          </a:xfrm>
          <a:prstGeom prst="rect">
            <a:avLst/>
          </a:prstGeom>
        </p:spPr>
        <p:txBody>
          <a:bodyPr wrap="square" lIns="91440" tIns="45720" rIns="91440" bIns="45720" anchor="t">
            <a:spAutoFit/>
          </a:bodyPr>
          <a:lstStyle/>
          <a:p>
            <a:r>
              <a:rPr lang="en-US" sz="3600" dirty="0"/>
              <a:t>…at the name given to Jesus every knee should bend, in heaven and on earth and under the earth...</a:t>
            </a:r>
          </a:p>
          <a:p>
            <a:endParaRPr lang="en-US" sz="3600" dirty="0"/>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Philippians 2:10</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Rose McClendon in Prayer  --  Richmond </a:t>
            </a:r>
            <a:r>
              <a:rPr lang="en-US" sz="1600" dirty="0" err="1">
                <a:solidFill>
                  <a:schemeClr val="tx1">
                    <a:lumMod val="95000"/>
                  </a:schemeClr>
                </a:solidFill>
              </a:rPr>
              <a:t>Barthe</a:t>
            </a:r>
            <a:r>
              <a:rPr lang="en-US" sz="1600" dirty="0">
                <a:solidFill>
                  <a:schemeClr val="tx1">
                    <a:lumMod val="95000"/>
                  </a:schemeClr>
                </a:solidFill>
              </a:rPr>
              <a:t>, </a:t>
            </a:r>
            <a:r>
              <a:rPr lang="en-US" sz="1600" dirty="0" err="1">
                <a:solidFill>
                  <a:schemeClr val="tx1">
                    <a:lumMod val="95000"/>
                  </a:schemeClr>
                </a:solidFill>
              </a:rPr>
              <a:t>Fallingwater</a:t>
            </a:r>
            <a:r>
              <a:rPr lang="en-US" sz="1600" dirty="0">
                <a:solidFill>
                  <a:schemeClr val="tx1">
                    <a:lumMod val="95000"/>
                  </a:schemeClr>
                </a:solidFill>
              </a:rPr>
              <a:t>, PA</a:t>
            </a:r>
          </a:p>
        </p:txBody>
      </p:sp>
      <p:pic>
        <p:nvPicPr>
          <p:cNvPr id="3" name="Picture 2">
            <a:extLst>
              <a:ext uri="{FF2B5EF4-FFF2-40B4-BE49-F238E27FC236}">
                <a16:creationId xmlns:a16="http://schemas.microsoft.com/office/drawing/2014/main" id="{4D21E1A0-28E4-4BEC-9207-5DED46B0AC2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00809" y="76201"/>
            <a:ext cx="9144000" cy="6081117"/>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0"/>
            <a:ext cx="6934200" cy="1754326"/>
          </a:xfrm>
          <a:prstGeom prst="rect">
            <a:avLst/>
          </a:prstGeom>
        </p:spPr>
        <p:txBody>
          <a:bodyPr wrap="square" lIns="91440" tIns="45720" rIns="91440" bIns="45720" anchor="t">
            <a:spAutoFit/>
          </a:bodyPr>
          <a:lstStyle/>
          <a:p>
            <a:r>
              <a:rPr lang="en-US" sz="3600" dirty="0"/>
              <a:t>...and every tongue should confess that Jesus Christ is Lord, to the glory of God the Father.</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Philippians 2:11</a:t>
            </a:r>
          </a:p>
        </p:txBody>
      </p:sp>
    </p:spTree>
    <p:extLst>
      <p:ext uri="{BB962C8B-B14F-4D97-AF65-F5344CB8AC3E}">
        <p14:creationId xmlns:p14="http://schemas.microsoft.com/office/powerpoint/2010/main" val="236745187"/>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14646"/>
            <a:ext cx="8763000" cy="338554"/>
          </a:xfrm>
          <a:prstGeom prst="rect">
            <a:avLst/>
          </a:prstGeom>
          <a:noFill/>
        </p:spPr>
        <p:txBody>
          <a:bodyPr wrap="square" rtlCol="0">
            <a:spAutoFit/>
          </a:bodyPr>
          <a:lstStyle/>
          <a:p>
            <a:pPr algn="ctr"/>
            <a:r>
              <a:rPr lang="en-US" sz="1600" dirty="0">
                <a:solidFill>
                  <a:schemeClr val="tx1">
                    <a:lumMod val="95000"/>
                  </a:schemeClr>
                </a:solidFill>
              </a:rPr>
              <a:t>Jesus is Lord of All  --  Panel in Chapel, </a:t>
            </a:r>
            <a:r>
              <a:rPr lang="en-US" sz="1600" dirty="0" err="1">
                <a:solidFill>
                  <a:schemeClr val="tx1">
                    <a:lumMod val="95000"/>
                  </a:schemeClr>
                </a:solidFill>
              </a:rPr>
              <a:t>Mulungwishi</a:t>
            </a:r>
            <a:r>
              <a:rPr lang="en-US" sz="1600" dirty="0">
                <a:solidFill>
                  <a:schemeClr val="tx1">
                    <a:lumMod val="95000"/>
                  </a:schemeClr>
                </a:solidFill>
              </a:rPr>
              <a:t> Mission, D. R. Congo</a:t>
            </a:r>
          </a:p>
        </p:txBody>
      </p:sp>
      <p:pic>
        <p:nvPicPr>
          <p:cNvPr id="6" name="Picture 5">
            <a:extLst>
              <a:ext uri="{FF2B5EF4-FFF2-40B4-BE49-F238E27FC236}">
                <a16:creationId xmlns:a16="http://schemas.microsoft.com/office/drawing/2014/main" id="{99041880-E3AD-4118-82B7-DF4693101C5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590800" y="685800"/>
            <a:ext cx="7315200" cy="51816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09801"/>
            <a:ext cx="7086600" cy="1754326"/>
          </a:xfrm>
          <a:prstGeom prst="rect">
            <a:avLst/>
          </a:prstGeom>
        </p:spPr>
        <p:txBody>
          <a:bodyPr wrap="square" lIns="91440" tIns="45720" rIns="91440" bIns="45720" anchor="t">
            <a:spAutoFit/>
          </a:bodyPr>
          <a:lstStyle/>
          <a:p>
            <a:r>
              <a:rPr lang="en-US" sz="3600"/>
              <a:t>...and Mary treasured all these words </a:t>
            </a:r>
            <a:r>
              <a:rPr lang="en-US" sz="3600" dirty="0"/>
              <a:t>and pondered them in her heart.</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2:19</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Study for the Head of the Virgin  --  John Singleton Copley, Museum of Fine Arts, Boston, MA</a:t>
            </a:r>
          </a:p>
        </p:txBody>
      </p:sp>
      <p:pic>
        <p:nvPicPr>
          <p:cNvPr id="2" name="Picture 1">
            <a:extLst>
              <a:ext uri="{FF2B5EF4-FFF2-40B4-BE49-F238E27FC236}">
                <a16:creationId xmlns:a16="http://schemas.microsoft.com/office/drawing/2014/main" id="{39B19DBC-F388-4E92-876F-9EB4BB6FB6A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47950" y="381001"/>
            <a:ext cx="6972300" cy="5726001"/>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1" y="5562600"/>
            <a:ext cx="1819757" cy="1077218"/>
          </a:xfrm>
          <a:prstGeom prst="rect">
            <a:avLst/>
          </a:prstGeom>
          <a:noFill/>
        </p:spPr>
        <p:txBody>
          <a:bodyPr wrap="square" rtlCol="0">
            <a:spAutoFit/>
          </a:bodyPr>
          <a:lstStyle/>
          <a:p>
            <a:pPr algn="ctr"/>
            <a:r>
              <a:rPr lang="en-US" sz="1600" dirty="0">
                <a:solidFill>
                  <a:schemeClr val="tx1">
                    <a:lumMod val="95000"/>
                  </a:schemeClr>
                </a:solidFill>
              </a:rPr>
              <a:t>Mary and Jesus</a:t>
            </a:r>
          </a:p>
          <a:p>
            <a:pPr algn="ctr"/>
            <a:endParaRPr lang="en-US" sz="1600" dirty="0">
              <a:solidFill>
                <a:schemeClr val="tx1">
                  <a:lumMod val="95000"/>
                </a:schemeClr>
              </a:solidFill>
            </a:endParaRPr>
          </a:p>
          <a:p>
            <a:pPr algn="ctr"/>
            <a:r>
              <a:rPr lang="en-US" sz="1600" dirty="0">
                <a:solidFill>
                  <a:schemeClr val="tx1">
                    <a:lumMod val="95000"/>
                  </a:schemeClr>
                </a:solidFill>
              </a:rPr>
              <a:t>Kelly Latimore</a:t>
            </a:r>
          </a:p>
          <a:p>
            <a:pPr algn="ctr"/>
            <a:r>
              <a:rPr lang="en-US" sz="1600" dirty="0">
                <a:solidFill>
                  <a:schemeClr val="tx1">
                    <a:lumMod val="95000"/>
                  </a:schemeClr>
                </a:solidFill>
              </a:rPr>
              <a:t>St. Louis, MO</a:t>
            </a:r>
          </a:p>
        </p:txBody>
      </p:sp>
      <p:pic>
        <p:nvPicPr>
          <p:cNvPr id="5" name="Picture 4">
            <a:extLst>
              <a:ext uri="{FF2B5EF4-FFF2-40B4-BE49-F238E27FC236}">
                <a16:creationId xmlns:a16="http://schemas.microsoft.com/office/drawing/2014/main" id="{EB062E16-C8AB-47EB-8A87-FEA2F126EBD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14800" y="0"/>
            <a:ext cx="5047286" cy="6858000"/>
          </a:xfrm>
          <a:prstGeom prst="rect">
            <a:avLst/>
          </a:prstGeom>
        </p:spPr>
      </p:pic>
    </p:spTree>
    <p:extLst>
      <p:ext uri="{BB962C8B-B14F-4D97-AF65-F5344CB8AC3E}">
        <p14:creationId xmlns:p14="http://schemas.microsoft.com/office/powerpoint/2010/main" val="4121012352"/>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a:t>New Revised Standard Version Updated Edition Bible, copyright 2022, Division of Christian Education of the National Council of the Churches of Christ in the United States of America. Used by permission. All rights reserved.</a:t>
            </a:r>
            <a:endParaRPr lang="en-US"/>
          </a:p>
          <a:p>
            <a:pPr>
              <a:buNone/>
            </a:pPr>
            <a:endParaRPr lang="en-US" sz="1600" dirty="0"/>
          </a:p>
          <a:p>
            <a:pPr>
              <a:buNone/>
            </a:pPr>
            <a:r>
              <a:rPr lang="en-US" sz="1600" dirty="0"/>
              <a:t>https://commons.wikimedia.org/wiki/File:Cranach_the_Elder_Christ_blessing_the_children.jpg</a:t>
            </a:r>
          </a:p>
          <a:p>
            <a:pPr>
              <a:buNone/>
            </a:pPr>
            <a:r>
              <a:rPr lang="en-US" sz="1600" dirty="0"/>
              <a:t>https://en.wikipedia.org/wiki/File:Lux_Gloria_by_Sarah_Hall.jpg</a:t>
            </a:r>
          </a:p>
          <a:p>
            <a:pPr>
              <a:buNone/>
            </a:pPr>
            <a:r>
              <a:rPr lang="en-US" sz="1600" dirty="0"/>
              <a:t>https://commons.wikimedia.org/wiki/File:09900jfDancing_Rings_Rizal_Park_Manilafvf_11.jpg</a:t>
            </a:r>
          </a:p>
          <a:p>
            <a:pPr>
              <a:buNone/>
            </a:pPr>
            <a:r>
              <a:rPr lang="en-US" sz="1600" dirty="0"/>
              <a:t>https://commons.wikimedia.org/wiki/File:Saints_Kings_Church,_3000_R%C3%ADo_Consulado_Avenue,_Venustiano_Carranza,_Federal_District,_Mexico06_-_Paz_y_bien.jpg</a:t>
            </a:r>
          </a:p>
          <a:p>
            <a:pPr>
              <a:buNone/>
            </a:pPr>
            <a:r>
              <a:rPr lang="en-US" sz="1600" dirty="0"/>
              <a:t>https://commons.wikimedia.org/wiki/File:Guido_Reni_-_Saint_Joseph_and_the_Christ_Child_-_Google_Art_Project.jpg</a:t>
            </a:r>
          </a:p>
          <a:p>
            <a:pPr>
              <a:buNone/>
            </a:pPr>
            <a:r>
              <a:rPr lang="en-US" sz="1600" dirty="0"/>
              <a:t>https://www.flickr.com/photos/via/2483710127</a:t>
            </a:r>
          </a:p>
          <a:p>
            <a:pPr>
              <a:buNone/>
            </a:pPr>
            <a:r>
              <a:rPr lang="en-US" sz="1600" dirty="0"/>
              <a:t>https://www.flickr.com/photos/umccongo/2188556374</a:t>
            </a:r>
          </a:p>
          <a:p>
            <a:pPr>
              <a:buNone/>
            </a:pPr>
            <a:r>
              <a:rPr lang="en-US" sz="1600" dirty="0"/>
              <a:t>http://www.mfa.org/</a:t>
            </a:r>
          </a:p>
          <a:p>
            <a:pPr>
              <a:buNone/>
            </a:pPr>
            <a:r>
              <a:rPr lang="en-US" sz="1600" dirty="0"/>
              <a:t>https://kellylatimoreicons.com/contact/</a:t>
            </a:r>
          </a:p>
          <a:p>
            <a:pPr>
              <a:buNone/>
            </a:pPr>
            <a:endParaRPr lang="en-US" sz="1600" dirty="0"/>
          </a:p>
          <a:p>
            <a:pPr>
              <a:buNone/>
            </a:pPr>
            <a:r>
              <a:rPr lang="en-US" sz="1600" dirty="0"/>
              <a:t>Additional descriptions can be found at the Art in the Christian Tradition image library, a service of the Vanderbilt Divinity Library, </a:t>
            </a:r>
            <a:r>
              <a:rPr lang="en-US" sz="1600" dirty="0" err="1"/>
              <a:t>http://diglib.library.vanderbilt.edu/</a:t>
            </a:r>
            <a:r>
              <a:rPr lang="en-US" sz="1600" dirty="0"/>
              <a:t>.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09801"/>
            <a:ext cx="7467600" cy="646331"/>
          </a:xfrm>
          <a:prstGeom prst="rect">
            <a:avLst/>
          </a:prstGeom>
        </p:spPr>
        <p:txBody>
          <a:bodyPr wrap="square" lIns="91440" tIns="45720" rIns="91440" bIns="45720" anchor="t">
            <a:spAutoFit/>
          </a:bodyPr>
          <a:lstStyle/>
          <a:p>
            <a:r>
              <a:rPr lang="en-US" sz="3600" dirty="0"/>
              <a:t>The L</a:t>
            </a:r>
            <a:r>
              <a:rPr lang="en-US" sz="2800" dirty="0"/>
              <a:t>ORD</a:t>
            </a:r>
            <a:r>
              <a:rPr lang="en-US" sz="3600" dirty="0"/>
              <a:t> bless you and keep you...</a:t>
            </a:r>
            <a:endParaRPr lang="en-US" sz="3600" dirty="0">
              <a:cs typeface="Arial" pitchFamily="34" charset="0"/>
            </a:endParaRPr>
          </a:p>
        </p:txBody>
      </p:sp>
      <p:sp>
        <p:nvSpPr>
          <p:cNvPr id="4" name="TextBox 3"/>
          <p:cNvSpPr txBox="1"/>
          <p:nvPr/>
        </p:nvSpPr>
        <p:spPr>
          <a:xfrm>
            <a:off x="5638800" y="4495801"/>
            <a:ext cx="3352800" cy="461665"/>
          </a:xfrm>
          <a:prstGeom prst="rect">
            <a:avLst/>
          </a:prstGeom>
          <a:noFill/>
        </p:spPr>
        <p:txBody>
          <a:bodyPr wrap="square" rtlCol="0">
            <a:spAutoFit/>
          </a:bodyPr>
          <a:lstStyle/>
          <a:p>
            <a:pPr algn="ctr"/>
            <a:r>
              <a:rPr lang="en-US" sz="2400" dirty="0">
                <a:solidFill>
                  <a:schemeClr val="tx1">
                    <a:lumMod val="95000"/>
                  </a:schemeClr>
                </a:solidFill>
              </a:rPr>
              <a:t>Numbers 6:24</a:t>
            </a:r>
          </a:p>
        </p:txBody>
      </p:sp>
    </p:spTree>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Christ Blessing the Children  --  Lucas Cranach, </a:t>
            </a:r>
            <a:r>
              <a:rPr lang="en-US" sz="1600" dirty="0" err="1">
                <a:solidFill>
                  <a:schemeClr val="tx1">
                    <a:lumMod val="95000"/>
                  </a:schemeClr>
                </a:solidFill>
              </a:rPr>
              <a:t>Wawel</a:t>
            </a:r>
            <a:r>
              <a:rPr lang="en-US" sz="1600" dirty="0">
                <a:solidFill>
                  <a:schemeClr val="tx1">
                    <a:lumMod val="95000"/>
                  </a:schemeClr>
                </a:solidFill>
              </a:rPr>
              <a:t> Castle, Krakow, Poland</a:t>
            </a:r>
          </a:p>
        </p:txBody>
      </p:sp>
      <p:pic>
        <p:nvPicPr>
          <p:cNvPr id="2" name="Picture 1">
            <a:extLst>
              <a:ext uri="{FF2B5EF4-FFF2-40B4-BE49-F238E27FC236}">
                <a16:creationId xmlns:a16="http://schemas.microsoft.com/office/drawing/2014/main" id="{B0AA2518-D747-42B9-AED9-B7986BD52F4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600200" y="304801"/>
            <a:ext cx="9067800" cy="5728097"/>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6858000" cy="1200329"/>
          </a:xfrm>
          <a:prstGeom prst="rect">
            <a:avLst/>
          </a:prstGeom>
        </p:spPr>
        <p:txBody>
          <a:bodyPr wrap="square" lIns="91440" tIns="45720" rIns="91440" bIns="45720" anchor="t">
            <a:spAutoFit/>
          </a:bodyPr>
          <a:lstStyle/>
          <a:p>
            <a:r>
              <a:rPr lang="en-US" sz="3600" dirty="0"/>
              <a:t>...the L</a:t>
            </a:r>
            <a:r>
              <a:rPr lang="en-US" sz="2800" dirty="0"/>
              <a:t>ORD </a:t>
            </a:r>
            <a:r>
              <a:rPr lang="en-US" sz="3600" dirty="0"/>
              <a:t>make his face to shine upon you and be gracious to you...</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Numbers 6:25</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4965918"/>
            <a:ext cx="2057400" cy="1815882"/>
          </a:xfrm>
          <a:prstGeom prst="rect">
            <a:avLst/>
          </a:prstGeom>
          <a:noFill/>
        </p:spPr>
        <p:txBody>
          <a:bodyPr wrap="square" rtlCol="0">
            <a:spAutoFit/>
          </a:bodyPr>
          <a:lstStyle/>
          <a:p>
            <a:pPr algn="ctr"/>
            <a:r>
              <a:rPr lang="en-US" sz="1600" dirty="0">
                <a:solidFill>
                  <a:schemeClr val="tx1">
                    <a:lumMod val="95000"/>
                  </a:schemeClr>
                </a:solidFill>
              </a:rPr>
              <a:t>Lux Gloria</a:t>
            </a:r>
          </a:p>
          <a:p>
            <a:pPr algn="ctr"/>
            <a:r>
              <a:rPr lang="en-US" sz="1600" dirty="0">
                <a:solidFill>
                  <a:schemeClr val="tx1">
                    <a:lumMod val="95000"/>
                  </a:schemeClr>
                </a:solidFill>
              </a:rPr>
              <a:t>solar glass art</a:t>
            </a:r>
          </a:p>
          <a:p>
            <a:pPr algn="ctr"/>
            <a:r>
              <a:rPr lang="en-US" sz="1600" dirty="0">
                <a:solidFill>
                  <a:schemeClr val="tx1">
                    <a:lumMod val="95000"/>
                  </a:schemeClr>
                </a:solidFill>
              </a:rPr>
              <a:t>    </a:t>
            </a:r>
          </a:p>
          <a:p>
            <a:pPr algn="ctr"/>
            <a:r>
              <a:rPr lang="en-US" sz="1600" dirty="0">
                <a:solidFill>
                  <a:schemeClr val="tx1">
                    <a:lumMod val="95000"/>
                  </a:schemeClr>
                </a:solidFill>
              </a:rPr>
              <a:t>Sarah Hall Cathedral of the Holy Family, Saskatoon, Saskatchewan</a:t>
            </a:r>
          </a:p>
        </p:txBody>
      </p:sp>
      <p:pic>
        <p:nvPicPr>
          <p:cNvPr id="2" name="Picture 1">
            <a:extLst>
              <a:ext uri="{FF2B5EF4-FFF2-40B4-BE49-F238E27FC236}">
                <a16:creationId xmlns:a16="http://schemas.microsoft.com/office/drawing/2014/main" id="{E5EC3B94-E38F-413E-8269-F7DBC000E22D}"/>
              </a:ext>
            </a:extLst>
          </p:cNvPr>
          <p:cNvPicPr>
            <a:picLocks noChangeAspect="1"/>
          </p:cNvPicPr>
          <p:nvPr/>
        </p:nvPicPr>
        <p:blipFill>
          <a:blip r:embed="rId2"/>
          <a:stretch>
            <a:fillRect/>
          </a:stretch>
        </p:blipFill>
        <p:spPr>
          <a:xfrm>
            <a:off x="4819650" y="0"/>
            <a:ext cx="5086350" cy="6873446"/>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62909" y="1981201"/>
            <a:ext cx="6619875" cy="1200329"/>
          </a:xfrm>
          <a:prstGeom prst="rect">
            <a:avLst/>
          </a:prstGeom>
        </p:spPr>
        <p:txBody>
          <a:bodyPr wrap="square" lIns="91440" tIns="45720" rIns="91440" bIns="45720" anchor="t">
            <a:spAutoFit/>
          </a:bodyPr>
          <a:lstStyle/>
          <a:p>
            <a:r>
              <a:rPr lang="en-US" sz="3600" dirty="0"/>
              <a:t>…the L</a:t>
            </a:r>
            <a:r>
              <a:rPr lang="en-US" sz="2800" dirty="0"/>
              <a:t>ORD</a:t>
            </a:r>
            <a:r>
              <a:rPr lang="en-US" sz="3600" dirty="0"/>
              <a:t> lift up his countenance upon you and give you peace.</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Numbers 6:26</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Ang </a:t>
            </a:r>
            <a:r>
              <a:rPr lang="en-US" sz="1600" dirty="0" err="1">
                <a:solidFill>
                  <a:schemeClr val="tx1">
                    <a:lumMod val="95000"/>
                  </a:schemeClr>
                </a:solidFill>
              </a:rPr>
              <a:t>Pagbabago</a:t>
            </a:r>
            <a:r>
              <a:rPr lang="en-US" sz="1600" dirty="0">
                <a:solidFill>
                  <a:schemeClr val="tx1">
                    <a:lumMod val="95000"/>
                  </a:schemeClr>
                </a:solidFill>
              </a:rPr>
              <a:t>: Peace-Love, detail  --  Jose </a:t>
            </a:r>
            <a:r>
              <a:rPr lang="en-US" sz="1600" dirty="0" err="1">
                <a:solidFill>
                  <a:schemeClr val="tx1">
                    <a:lumMod val="95000"/>
                  </a:schemeClr>
                </a:solidFill>
              </a:rPr>
              <a:t>Datuin</a:t>
            </a:r>
            <a:r>
              <a:rPr lang="en-US" sz="1600" dirty="0">
                <a:solidFill>
                  <a:schemeClr val="tx1">
                    <a:lumMod val="95000"/>
                  </a:schemeClr>
                </a:solidFill>
              </a:rPr>
              <a:t>, Rizal Park, Manila, Philippines</a:t>
            </a:r>
          </a:p>
        </p:txBody>
      </p:sp>
      <p:pic>
        <p:nvPicPr>
          <p:cNvPr id="2" name="Picture 1">
            <a:extLst>
              <a:ext uri="{FF2B5EF4-FFF2-40B4-BE49-F238E27FC236}">
                <a16:creationId xmlns:a16="http://schemas.microsoft.com/office/drawing/2014/main" id="{3EB3E692-85D3-4F42-9904-448C7A2F4DE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209800" y="114300"/>
            <a:ext cx="7924800" cy="59817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05000"/>
            <a:ext cx="7086600" cy="2308324"/>
          </a:xfrm>
          <a:prstGeom prst="rect">
            <a:avLst/>
          </a:prstGeom>
        </p:spPr>
        <p:txBody>
          <a:bodyPr wrap="square" lIns="91440" tIns="45720" rIns="91440" bIns="45720" anchor="t">
            <a:spAutoFit/>
          </a:bodyPr>
          <a:lstStyle/>
          <a:p>
            <a:r>
              <a:rPr lang="en-US" sz="3600" dirty="0"/>
              <a:t>When I look at your heavens, the work of your fingers, the moon and the stars…; what are humans that you are mindful of them…?</a:t>
            </a:r>
            <a:endParaRPr lang="en-US" sz="3600" dirty="0">
              <a:cs typeface="Arial" pitchFamily="34" charset="0"/>
            </a:endParaRPr>
          </a:p>
        </p:txBody>
      </p:sp>
      <p:sp>
        <p:nvSpPr>
          <p:cNvPr id="5" name="TextBox 4"/>
          <p:cNvSpPr txBox="1"/>
          <p:nvPr/>
        </p:nvSpPr>
        <p:spPr>
          <a:xfrm>
            <a:off x="5715000" y="4876801"/>
            <a:ext cx="3352800" cy="461665"/>
          </a:xfrm>
          <a:prstGeom prst="rect">
            <a:avLst/>
          </a:prstGeom>
          <a:noFill/>
        </p:spPr>
        <p:txBody>
          <a:bodyPr wrap="square" rtlCol="0">
            <a:spAutoFit/>
          </a:bodyPr>
          <a:lstStyle/>
          <a:p>
            <a:pPr algn="ctr"/>
            <a:r>
              <a:rPr lang="en-US" sz="2400" dirty="0">
                <a:solidFill>
                  <a:schemeClr val="tx1">
                    <a:lumMod val="95000"/>
                  </a:schemeClr>
                </a:solidFill>
              </a:rPr>
              <a:t>Psalm 8:3a, 4a</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212140"/>
            <a:ext cx="1524000" cy="1569660"/>
          </a:xfrm>
          <a:prstGeom prst="rect">
            <a:avLst/>
          </a:prstGeom>
          <a:noFill/>
        </p:spPr>
        <p:txBody>
          <a:bodyPr wrap="square" rtlCol="0">
            <a:spAutoFit/>
          </a:bodyPr>
          <a:lstStyle/>
          <a:p>
            <a:pPr algn="ctr"/>
            <a:r>
              <a:rPr lang="en-US" sz="1600" dirty="0">
                <a:solidFill>
                  <a:schemeClr val="tx1">
                    <a:lumMod val="95000"/>
                  </a:schemeClr>
                </a:solidFill>
              </a:rPr>
              <a:t>Moon and the Stars Window</a:t>
            </a:r>
          </a:p>
          <a:p>
            <a:pPr algn="ctr"/>
            <a:endParaRPr lang="en-US" sz="1600" dirty="0">
              <a:solidFill>
                <a:schemeClr val="tx1">
                  <a:lumMod val="95000"/>
                </a:schemeClr>
              </a:solidFill>
            </a:endParaRPr>
          </a:p>
          <a:p>
            <a:pPr algn="ctr"/>
            <a:r>
              <a:rPr lang="en-US" sz="1600" dirty="0">
                <a:solidFill>
                  <a:schemeClr val="tx1">
                    <a:lumMod val="95000"/>
                  </a:schemeClr>
                </a:solidFill>
              </a:rPr>
              <a:t> Saints Kings Church Mexico City, Mexico</a:t>
            </a:r>
          </a:p>
        </p:txBody>
      </p:sp>
      <p:pic>
        <p:nvPicPr>
          <p:cNvPr id="2" name="Picture 1">
            <a:extLst>
              <a:ext uri="{FF2B5EF4-FFF2-40B4-BE49-F238E27FC236}">
                <a16:creationId xmlns:a16="http://schemas.microsoft.com/office/drawing/2014/main" id="{D71AEF53-274B-448B-B951-68F461C1863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429000" y="88438"/>
            <a:ext cx="7239000" cy="6657728"/>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2805</TotalTime>
  <Words>589</Words>
  <Application>Microsoft Office PowerPoint</Application>
  <PresentationFormat>Widescreen</PresentationFormat>
  <Paragraphs>59</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First Sunday after Christmas Day Year A</vt:lpstr>
      <vt:lpstr>Holy Name of Jesus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Holy Name of Jesus</dc:title>
  <dc:creator>Anne</dc:creator>
  <cp:lastModifiedBy>Anne Richardson</cp:lastModifiedBy>
  <cp:revision>100</cp:revision>
  <dcterms:created xsi:type="dcterms:W3CDTF">2016-08-31T16:46:43Z</dcterms:created>
  <dcterms:modified xsi:type="dcterms:W3CDTF">2025-11-03T15:11:33Z</dcterms:modified>
</cp:coreProperties>
</file>