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wk7Baa4TBSW7wFW6G76AplmtDC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0A4794-86C0-49A4-B286-DF9E0E7805E9}" v="7" dt="2025-10-02T17:40:05.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w, Charlotte Yuh" userId="39ec65eb-3e63-4f4d-bf54-c26d765b8edb" providerId="ADAL" clId="{DA0A4794-86C0-49A4-B286-DF9E0E7805E9}"/>
    <pc:docChg chg="custSel modSld">
      <pc:chgData name="Lew, Charlotte Yuh" userId="39ec65eb-3e63-4f4d-bf54-c26d765b8edb" providerId="ADAL" clId="{DA0A4794-86C0-49A4-B286-DF9E0E7805E9}" dt="2025-10-02T17:41:29.770" v="95" actId="1076"/>
      <pc:docMkLst>
        <pc:docMk/>
      </pc:docMkLst>
      <pc:sldChg chg="addSp delSp modSp mod">
        <pc:chgData name="Lew, Charlotte Yuh" userId="39ec65eb-3e63-4f4d-bf54-c26d765b8edb" providerId="ADAL" clId="{DA0A4794-86C0-49A4-B286-DF9E0E7805E9}" dt="2025-10-02T17:41:29.770" v="95" actId="1076"/>
        <pc:sldMkLst>
          <pc:docMk/>
          <pc:sldMk cId="0" sldId="260"/>
        </pc:sldMkLst>
        <pc:spChg chg="mod">
          <ac:chgData name="Lew, Charlotte Yuh" userId="39ec65eb-3e63-4f4d-bf54-c26d765b8edb" providerId="ADAL" clId="{DA0A4794-86C0-49A4-B286-DF9E0E7805E9}" dt="2025-10-02T17:41:29.770" v="95" actId="1076"/>
          <ac:spMkLst>
            <pc:docMk/>
            <pc:sldMk cId="0" sldId="260"/>
            <ac:spMk id="113" creationId="{00000000-0000-0000-0000-000000000000}"/>
          </ac:spMkLst>
        </pc:spChg>
        <pc:picChg chg="add mod">
          <ac:chgData name="Lew, Charlotte Yuh" userId="39ec65eb-3e63-4f4d-bf54-c26d765b8edb" providerId="ADAL" clId="{DA0A4794-86C0-49A4-B286-DF9E0E7805E9}" dt="2025-10-02T17:34:21.222" v="4" actId="962"/>
          <ac:picMkLst>
            <pc:docMk/>
            <pc:sldMk cId="0" sldId="260"/>
            <ac:picMk id="3" creationId="{6233726D-D913-8312-BA67-F81C8072C6FA}"/>
          </ac:picMkLst>
        </pc:picChg>
        <pc:picChg chg="del">
          <ac:chgData name="Lew, Charlotte Yuh" userId="39ec65eb-3e63-4f4d-bf54-c26d765b8edb" providerId="ADAL" clId="{DA0A4794-86C0-49A4-B286-DF9E0E7805E9}" dt="2025-10-02T17:33:56.423" v="0" actId="21"/>
          <ac:picMkLst>
            <pc:docMk/>
            <pc:sldMk cId="0" sldId="260"/>
            <ac:picMk id="114" creationId="{00000000-0000-0000-0000-000000000000}"/>
          </ac:picMkLst>
        </pc:picChg>
      </pc:sldChg>
      <pc:sldChg chg="modSp mod">
        <pc:chgData name="Lew, Charlotte Yuh" userId="39ec65eb-3e63-4f4d-bf54-c26d765b8edb" providerId="ADAL" clId="{DA0A4794-86C0-49A4-B286-DF9E0E7805E9}" dt="2025-10-02T17:40:59.943" v="94" actId="20577"/>
        <pc:sldMkLst>
          <pc:docMk/>
          <pc:sldMk cId="0" sldId="275"/>
        </pc:sldMkLst>
        <pc:spChg chg="mod">
          <ac:chgData name="Lew, Charlotte Yuh" userId="39ec65eb-3e63-4f4d-bf54-c26d765b8edb" providerId="ADAL" clId="{DA0A4794-86C0-49A4-B286-DF9E0E7805E9}" dt="2025-10-02T17:40:59.943" v="94" actId="20577"/>
          <ac:spMkLst>
            <pc:docMk/>
            <pc:sldMk cId="0" sldId="275"/>
            <ac:spMk id="20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4"/>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5"/>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6"/>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6"/>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7"/>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7"/>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7"/>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7"/>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2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0"/>
          <p:cNvSpPr>
            <a:spLocks noGrp="1"/>
          </p:cNvSpPr>
          <p:nvPr>
            <p:ph type="pic" idx="2"/>
          </p:nvPr>
        </p:nvSpPr>
        <p:spPr>
          <a:xfrm>
            <a:off x="2389717" y="612775"/>
            <a:ext cx="7315200" cy="4114800"/>
          </a:xfrm>
          <a:prstGeom prst="rect">
            <a:avLst/>
          </a:prstGeom>
          <a:noFill/>
          <a:ln>
            <a:noFill/>
          </a:ln>
        </p:spPr>
      </p:sp>
      <p:sp>
        <p:nvSpPr>
          <p:cNvPr id="68" name="Google Shape;68;p3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Holy Cross</a:t>
            </a:r>
            <a:endParaRPr/>
          </a:p>
        </p:txBody>
      </p:sp>
      <p:sp>
        <p:nvSpPr>
          <p:cNvPr id="89" name="Google Shape;89;p1"/>
          <p:cNvSpPr txBox="1">
            <a:spLocks noGrp="1"/>
          </p:cNvSpPr>
          <p:nvPr>
            <p:ph type="subTitle" idx="1"/>
          </p:nvPr>
        </p:nvSpPr>
        <p:spPr>
          <a:xfrm>
            <a:off x="2933700" y="3581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sz="5400" i="1">
              <a:solidFill>
                <a:schemeClr val="lt1"/>
              </a:solidFill>
            </a:endParaRPr>
          </a:p>
        </p:txBody>
      </p:sp>
      <p:sp>
        <p:nvSpPr>
          <p:cNvPr id="90" name="Google Shape;90;p1"/>
          <p:cNvSpPr/>
          <p:nvPr/>
        </p:nvSpPr>
        <p:spPr>
          <a:xfrm>
            <a:off x="1909618" y="5410201"/>
            <a:ext cx="8305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Numbers 21:4b-9 and Psalm 98:1-5 or Psalm 78:1-2, 34-38  •  1 Corinthians 1:18-24  •  John 3:13-17	</a:t>
            </a:r>
            <a:endParaRPr/>
          </a:p>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086100" y="2209801"/>
            <a:ext cx="6019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God so loved the world that he gave his only Son,</a:t>
            </a:r>
            <a:endParaRPr sz="3600">
              <a:solidFill>
                <a:schemeClr val="lt1"/>
              </a:solidFill>
              <a:latin typeface="Calibri"/>
              <a:ea typeface="Calibri"/>
              <a:cs typeface="Calibri"/>
              <a:sym typeface="Calibri"/>
            </a:endParaRPr>
          </a:p>
        </p:txBody>
      </p:sp>
      <p:sp>
        <p:nvSpPr>
          <p:cNvPr id="144" name="Google Shape;144;p10"/>
          <p:cNvSpPr txBox="1"/>
          <p:nvPr/>
        </p:nvSpPr>
        <p:spPr>
          <a:xfrm>
            <a:off x="59436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3:16a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948542" y="5486400"/>
            <a:ext cx="2743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Cristo Negro</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Ruiz Anglada</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Sastago Palace</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Zaragoza, Spain</a:t>
            </a:r>
            <a:endParaRPr/>
          </a:p>
        </p:txBody>
      </p:sp>
      <p:pic>
        <p:nvPicPr>
          <p:cNvPr id="150" name="Google Shape;150;p11"/>
          <p:cNvPicPr preferRelativeResize="0"/>
          <p:nvPr/>
        </p:nvPicPr>
        <p:blipFill rotWithShape="1">
          <a:blip r:embed="rId3">
            <a:alphaModFix/>
          </a:blip>
          <a:srcRect/>
          <a:stretch/>
        </p:blipFill>
        <p:spPr>
          <a:xfrm>
            <a:off x="4544292" y="0"/>
            <a:ext cx="5666509"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	Crucifixion  --  Chimayo, New Mexico</a:t>
            </a:r>
            <a:endParaRPr/>
          </a:p>
        </p:txBody>
      </p:sp>
      <p:pic>
        <p:nvPicPr>
          <p:cNvPr id="156" name="Google Shape;156;p12"/>
          <p:cNvPicPr preferRelativeResize="0"/>
          <p:nvPr/>
        </p:nvPicPr>
        <p:blipFill rotWithShape="1">
          <a:blip r:embed="rId3">
            <a:alphaModFix/>
          </a:blip>
          <a:srcRect/>
          <a:stretch/>
        </p:blipFill>
        <p:spPr>
          <a:xfrm>
            <a:off x="2286000" y="457200"/>
            <a:ext cx="7620000" cy="5715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2286000" y="5410200"/>
            <a:ext cx="22098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Crucifixion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Rembrandt </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Philadelphia Museum of Art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Philadelphia, PA</a:t>
            </a:r>
            <a:endParaRPr/>
          </a:p>
        </p:txBody>
      </p:sp>
      <p:pic>
        <p:nvPicPr>
          <p:cNvPr id="162" name="Google Shape;162;p13"/>
          <p:cNvPicPr preferRelativeResize="0"/>
          <p:nvPr/>
        </p:nvPicPr>
        <p:blipFill rotWithShape="1">
          <a:blip r:embed="rId3">
            <a:alphaModFix/>
          </a:blip>
          <a:srcRect/>
          <a:stretch/>
        </p:blipFill>
        <p:spPr>
          <a:xfrm>
            <a:off x="4792980" y="2309"/>
            <a:ext cx="4960620"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971800" y="20574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so that everyone who believes in him may not perish but may have eternal life.</a:t>
            </a:r>
            <a:endParaRPr sz="3600">
              <a:solidFill>
                <a:schemeClr val="lt1"/>
              </a:solidFill>
              <a:latin typeface="Calibri"/>
              <a:ea typeface="Calibri"/>
              <a:cs typeface="Calibri"/>
              <a:sym typeface="Calibri"/>
            </a:endParaRPr>
          </a:p>
        </p:txBody>
      </p:sp>
      <p:sp>
        <p:nvSpPr>
          <p:cNvPr id="168" name="Google Shape;168;p1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3:16b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2610478" y="6477000"/>
            <a:ext cx="71628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Resurrection --  John Lundquist, Stockholm, Sweden</a:t>
            </a:r>
            <a:endParaRPr/>
          </a:p>
        </p:txBody>
      </p:sp>
      <p:pic>
        <p:nvPicPr>
          <p:cNvPr id="174" name="Google Shape;174;p15"/>
          <p:cNvPicPr preferRelativeResize="0"/>
          <p:nvPr/>
        </p:nvPicPr>
        <p:blipFill rotWithShape="1">
          <a:blip r:embed="rId3">
            <a:alphaModFix/>
          </a:blip>
          <a:srcRect t="2893"/>
          <a:stretch/>
        </p:blipFill>
        <p:spPr>
          <a:xfrm>
            <a:off x="1809122" y="304800"/>
            <a:ext cx="8573756" cy="55490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667000" y="2133601"/>
            <a:ext cx="7162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Indeed, God did not send the Son into the world to condemn the world,</a:t>
            </a:r>
            <a:endParaRPr sz="3600">
              <a:solidFill>
                <a:schemeClr val="lt1"/>
              </a:solidFill>
              <a:latin typeface="Calibri"/>
              <a:ea typeface="Calibri"/>
              <a:cs typeface="Calibri"/>
              <a:sym typeface="Calibri"/>
            </a:endParaRPr>
          </a:p>
        </p:txBody>
      </p:sp>
      <p:sp>
        <p:nvSpPr>
          <p:cNvPr id="180" name="Google Shape;180;p16"/>
          <p:cNvSpPr txBox="1"/>
          <p:nvPr/>
        </p:nvSpPr>
        <p:spPr>
          <a:xfrm>
            <a:off x="58674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3:17a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2235200" y="5410200"/>
            <a:ext cx="11430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Cleansing of the Leper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 Wesley</a:t>
            </a:r>
            <a:endParaRPr/>
          </a:p>
        </p:txBody>
      </p:sp>
      <p:pic>
        <p:nvPicPr>
          <p:cNvPr id="186" name="Google Shape;186;p17"/>
          <p:cNvPicPr preferRelativeResize="0"/>
          <p:nvPr/>
        </p:nvPicPr>
        <p:blipFill rotWithShape="1">
          <a:blip r:embed="rId3">
            <a:alphaModFix/>
          </a:blip>
          <a:srcRect/>
          <a:stretch/>
        </p:blipFill>
        <p:spPr>
          <a:xfrm>
            <a:off x="3746745" y="0"/>
            <a:ext cx="6235455" cy="687226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200400" y="2057401"/>
            <a:ext cx="6553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but in order that the world might be saved through him."</a:t>
            </a:r>
            <a:endParaRPr sz="3600">
              <a:solidFill>
                <a:schemeClr val="lt1"/>
              </a:solidFill>
              <a:latin typeface="Calibri"/>
              <a:ea typeface="Calibri"/>
              <a:cs typeface="Calibri"/>
              <a:sym typeface="Calibri"/>
            </a:endParaRPr>
          </a:p>
        </p:txBody>
      </p:sp>
      <p:sp>
        <p:nvSpPr>
          <p:cNvPr id="192" name="Google Shape;192;p18"/>
          <p:cNvSpPr txBox="1"/>
          <p:nvPr/>
        </p:nvSpPr>
        <p:spPr>
          <a:xfrm>
            <a:off x="57912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3:17b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2133600" y="6324600"/>
            <a:ext cx="7680036"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Hands of the World  --  Non-profit "Movement for Peace" graphic</a:t>
            </a:r>
            <a:endParaRPr/>
          </a:p>
        </p:txBody>
      </p:sp>
      <p:pic>
        <p:nvPicPr>
          <p:cNvPr id="198" name="Google Shape;198;p19" descr="http://mphprogramslist.com/files/2012/09/world-hand.jpg"/>
          <p:cNvPicPr preferRelativeResize="0"/>
          <p:nvPr/>
        </p:nvPicPr>
        <p:blipFill rotWithShape="1">
          <a:blip r:embed="rId3">
            <a:alphaModFix/>
          </a:blip>
          <a:srcRect/>
          <a:stretch/>
        </p:blipFill>
        <p:spPr>
          <a:xfrm>
            <a:off x="1905000" y="266700"/>
            <a:ext cx="8382000" cy="5829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people came to Moses and said, "We have sinned by speaking against the LORD and against you" … So Moses prayed for the people.</a:t>
            </a:r>
            <a:endParaRPr sz="360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Numbers 21:7ac</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04" name="Google Shape;204;p20"/>
          <p:cNvSpPr txBox="1">
            <a:spLocks noGrp="1"/>
          </p:cNvSpPr>
          <p:nvPr>
            <p:ph type="body" idx="1"/>
          </p:nvPr>
        </p:nvSpPr>
        <p:spPr>
          <a:xfrm>
            <a:off x="1447801" y="609600"/>
            <a:ext cx="9568542" cy="6248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lt1"/>
              </a:buClr>
              <a:buSzPts val="1600"/>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0"/>
              </a:spcBef>
              <a:spcAft>
                <a:spcPts val="0"/>
              </a:spcAft>
              <a:buClr>
                <a:schemeClr val="lt1"/>
              </a:buClr>
              <a:buSzPts val="1600"/>
              <a:buNone/>
            </a:pPr>
            <a:endParaRPr lang="en-US" dirty="0"/>
          </a:p>
          <a:p>
            <a:pPr marL="342900" lvl="0">
              <a:spcBef>
                <a:spcPts val="0"/>
              </a:spcBef>
              <a:buSzPts val="1600"/>
              <a:buNone/>
            </a:pPr>
            <a:r>
              <a:rPr lang="en-US" sz="1600" dirty="0"/>
              <a:t>https://commons.wikimedia.org/wiki/File:Dou_Old_woman_in_prayer.jpg</a:t>
            </a:r>
            <a:endParaRPr sz="1600" dirty="0"/>
          </a:p>
          <a:p>
            <a:pPr marL="342900" lvl="0">
              <a:spcBef>
                <a:spcPts val="320"/>
              </a:spcBef>
              <a:buSzPts val="1600"/>
              <a:buNone/>
            </a:pPr>
            <a:r>
              <a:rPr lang="en-US" sz="1600" dirty="0"/>
              <a:t>https://commons.m.wikimedia.org/wiki/File:Rembrandt_The_Three_Singers_(Hearing).jpg#mw-jump-to-license</a:t>
            </a:r>
            <a:endParaRPr sz="1600" dirty="0"/>
          </a:p>
          <a:p>
            <a:pPr marL="342900" lvl="0" indent="-342900" algn="l" rtl="0">
              <a:spcBef>
                <a:spcPts val="320"/>
              </a:spcBef>
              <a:spcAft>
                <a:spcPts val="0"/>
              </a:spcAft>
              <a:buClr>
                <a:schemeClr val="lt1"/>
              </a:buClr>
              <a:buSzPts val="1600"/>
              <a:buNone/>
            </a:pPr>
            <a:r>
              <a:rPr lang="en-US" sz="1600" dirty="0"/>
              <a:t>https://commons.wikimedia.org/wiki/File:Teresopolis007.jpg - </a:t>
            </a:r>
            <a:r>
              <a:rPr lang="en-US" sz="1600" dirty="0" err="1"/>
              <a:t>FabioMr</a:t>
            </a:r>
            <a:endParaRPr sz="1600" dirty="0"/>
          </a:p>
          <a:p>
            <a:pPr marL="342900" lvl="0" indent="-342900" algn="l" rtl="0">
              <a:spcBef>
                <a:spcPts val="320"/>
              </a:spcBef>
              <a:spcAft>
                <a:spcPts val="0"/>
              </a:spcAft>
              <a:buClr>
                <a:schemeClr val="lt1"/>
              </a:buClr>
              <a:buSzPts val="1600"/>
              <a:buNone/>
            </a:pPr>
            <a:r>
              <a:rPr lang="en-US" sz="1600" dirty="0"/>
              <a:t>https://commons.m.wikimedia.org/wiki/File:Mar_Thoma_Sliva.jpg</a:t>
            </a:r>
            <a:endParaRPr dirty="0"/>
          </a:p>
          <a:p>
            <a:pPr marL="342900" lvl="0" indent="-342900" algn="l" rtl="0">
              <a:spcBef>
                <a:spcPts val="320"/>
              </a:spcBef>
              <a:spcAft>
                <a:spcPts val="0"/>
              </a:spcAft>
              <a:buClr>
                <a:schemeClr val="lt1"/>
              </a:buClr>
              <a:buSzPts val="1600"/>
              <a:buNone/>
            </a:pPr>
            <a:r>
              <a:rPr lang="en-US" sz="1600" dirty="0"/>
              <a:t>https://commons.wikimedia.org/wiki/File:Ruizanglada_-_Cristo_Negro_180x150_1995_A-L_-_Catalogo_1995_Palacio_de_Sastago_Zaragoza.jpg</a:t>
            </a:r>
            <a:endParaRPr dirty="0"/>
          </a:p>
          <a:p>
            <a:pPr marL="342900" lvl="0" indent="-342900" algn="l" rtl="0">
              <a:spcBef>
                <a:spcPts val="320"/>
              </a:spcBef>
              <a:spcAft>
                <a:spcPts val="0"/>
              </a:spcAft>
              <a:buClr>
                <a:schemeClr val="lt1"/>
              </a:buClr>
              <a:buSzPts val="1600"/>
              <a:buNone/>
            </a:pPr>
            <a:r>
              <a:rPr lang="en-US" sz="1600" dirty="0"/>
              <a:t>http://www.flickr.com/photos/santafesweets/2386475728/</a:t>
            </a:r>
            <a:endParaRPr dirty="0"/>
          </a:p>
          <a:p>
            <a:pPr marL="342900" lvl="0" indent="-342900" algn="l" rtl="0">
              <a:spcBef>
                <a:spcPts val="320"/>
              </a:spcBef>
              <a:spcAft>
                <a:spcPts val="0"/>
              </a:spcAft>
              <a:buClr>
                <a:schemeClr val="lt1"/>
              </a:buClr>
              <a:buSzPts val="1600"/>
              <a:buNone/>
            </a:pPr>
            <a:r>
              <a:rPr lang="en-US" sz="1600" dirty="0"/>
              <a:t>https://commons.wikimedia.org/wiki/File:Rembrandt_-_The_Crucifixion_-_Cat478.jpg</a:t>
            </a:r>
            <a:endParaRPr dirty="0"/>
          </a:p>
          <a:p>
            <a:pPr marL="342900" lvl="0" indent="-342900" algn="l" rtl="0">
              <a:spcBef>
                <a:spcPts val="320"/>
              </a:spcBef>
              <a:spcAft>
                <a:spcPts val="0"/>
              </a:spcAft>
              <a:buClr>
                <a:schemeClr val="lt1"/>
              </a:buClr>
              <a:buSzPts val="1600"/>
              <a:buNone/>
            </a:pPr>
            <a:r>
              <a:rPr lang="en-US" sz="1600" dirty="0"/>
              <a:t>https://www.flickr.com/photos/dyntr/49998869977 - Neil MacWilliams</a:t>
            </a:r>
            <a:endParaRPr sz="1600"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http://www.movementforpeaceglobal.org/</a:t>
            </a:r>
            <a:endParaRPr dirty="0"/>
          </a:p>
          <a:p>
            <a:pPr marL="342900" lvl="0" indent="-342900" algn="l" rtl="0">
              <a:spcBef>
                <a:spcPts val="320"/>
              </a:spcBef>
              <a:spcAft>
                <a:spcPts val="0"/>
              </a:spcAft>
              <a:buClr>
                <a:schemeClr val="lt1"/>
              </a:buClr>
              <a:buSzPts val="1600"/>
              <a:buNone/>
            </a:pPr>
            <a:endParaRPr sz="1600" dirty="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dirty="0"/>
          </a:p>
          <a:p>
            <a:pPr marL="342900" lvl="0" indent="-254000" algn="l" rtl="0">
              <a:spcBef>
                <a:spcPts val="280"/>
              </a:spcBef>
              <a:spcAft>
                <a:spcPts val="0"/>
              </a:spcAft>
              <a:buClr>
                <a:schemeClr val="lt1"/>
              </a:buClr>
              <a:buSzPts val="1400"/>
              <a:buNone/>
            </a:pPr>
            <a:endParaRPr sz="1400" dirty="0"/>
          </a:p>
          <a:p>
            <a:pPr marL="342900" lvl="0" indent="-254000" algn="l" rtl="0">
              <a:spcBef>
                <a:spcPts val="280"/>
              </a:spcBef>
              <a:spcAft>
                <a:spcPts val="0"/>
              </a:spcAft>
              <a:buClr>
                <a:schemeClr val="lt1"/>
              </a:buClr>
              <a:buSzPts val="1400"/>
              <a:buNone/>
            </a:pPr>
            <a:endParaRPr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432819" y="5459849"/>
            <a:ext cx="2062981"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Old Woman in Prayer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Gerrit Dou</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National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Warsaw, Poland</a:t>
            </a:r>
            <a:endParaRPr/>
          </a:p>
        </p:txBody>
      </p:sp>
      <p:pic>
        <p:nvPicPr>
          <p:cNvPr id="102" name="Google Shape;102;p3" descr="https://upload.wikimedia.org/wikipedia/commons/thumb/9/92/Dou_Old_woman_in_prayer.jpg/772px-Dou_Old_woman_in_prayer.jpg"/>
          <p:cNvPicPr preferRelativeResize="0"/>
          <p:nvPr/>
        </p:nvPicPr>
        <p:blipFill rotWithShape="1">
          <a:blip r:embed="rId3">
            <a:alphaModFix/>
          </a:blip>
          <a:srcRect/>
          <a:stretch/>
        </p:blipFill>
        <p:spPr>
          <a:xfrm>
            <a:off x="4800600" y="0"/>
            <a:ext cx="517525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21336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Make a joyful noise to the LORD, all the earth; break forth into joyous song and sing praises.</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98:4</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380999" y="5638798"/>
            <a:ext cx="7326086" cy="738623"/>
          </a:xfrm>
          <a:prstGeom prst="rect">
            <a:avLst/>
          </a:prstGeom>
          <a:noFill/>
          <a:ln>
            <a:noFill/>
          </a:ln>
        </p:spPr>
        <p:txBody>
          <a:bodyPr spcFirstLastPara="1" wrap="square" lIns="91425" tIns="45700" rIns="91425" bIns="45700" anchor="t" anchorCtr="0">
            <a:spAutoFit/>
          </a:bodyPr>
          <a:lstStyle/>
          <a:p>
            <a:pPr lvl="0" algn="ctr"/>
            <a:r>
              <a:rPr lang="en-US" dirty="0">
                <a:solidFill>
                  <a:schemeClr val="bg1"/>
                </a:solidFill>
              </a:rPr>
              <a:t>Three Singers</a:t>
            </a:r>
          </a:p>
          <a:p>
            <a:pPr lvl="0" algn="ctr"/>
            <a:r>
              <a:rPr lang="en-US" dirty="0">
                <a:solidFill>
                  <a:schemeClr val="bg1"/>
                </a:solidFill>
              </a:rPr>
              <a:t>Rembrandt </a:t>
            </a:r>
            <a:r>
              <a:rPr lang="en-US" dirty="0" err="1">
                <a:solidFill>
                  <a:schemeClr val="bg1"/>
                </a:solidFill>
              </a:rPr>
              <a:t>Harmenszoon</a:t>
            </a:r>
            <a:r>
              <a:rPr lang="en-US" dirty="0">
                <a:solidFill>
                  <a:schemeClr val="bg1"/>
                </a:solidFill>
              </a:rPr>
              <a:t> van Rijn</a:t>
            </a:r>
          </a:p>
          <a:p>
            <a:pPr lvl="0" algn="ctr"/>
            <a:r>
              <a:rPr lang="en-US" dirty="0">
                <a:solidFill>
                  <a:schemeClr val="bg1"/>
                </a:solidFill>
              </a:rPr>
              <a:t> Kyiv, Ukraine</a:t>
            </a:r>
            <a:endParaRPr dirty="0">
              <a:solidFill>
                <a:schemeClr val="bg1"/>
              </a:solidFill>
            </a:endParaRPr>
          </a:p>
        </p:txBody>
      </p:sp>
      <p:pic>
        <p:nvPicPr>
          <p:cNvPr id="3" name="Picture 2" descr="A painting of a group of people singing&#10;&#10;AI-generated content may be incorrect.">
            <a:extLst>
              <a:ext uri="{FF2B5EF4-FFF2-40B4-BE49-F238E27FC236}">
                <a16:creationId xmlns:a16="http://schemas.microsoft.com/office/drawing/2014/main" id="{6233726D-D913-8312-BA67-F81C8072C6FA}"/>
              </a:ext>
            </a:extLst>
          </p:cNvPr>
          <p:cNvPicPr>
            <a:picLocks noChangeAspect="1"/>
          </p:cNvPicPr>
          <p:nvPr/>
        </p:nvPicPr>
        <p:blipFill>
          <a:blip r:embed="rId3"/>
          <a:stretch>
            <a:fillRect/>
          </a:stretch>
        </p:blipFill>
        <p:spPr>
          <a:xfrm>
            <a:off x="5062952" y="0"/>
            <a:ext cx="5571296"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074158" y="2148006"/>
            <a:ext cx="6400800" cy="23989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remembered that God was their rock, the Most High God their redeemer.</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78:35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Finger of God Rock Formation  --  Teresopolis, Brazil</a:t>
            </a:r>
            <a:endParaRPr/>
          </a:p>
        </p:txBody>
      </p:sp>
      <p:pic>
        <p:nvPicPr>
          <p:cNvPr id="126" name="Google Shape;126;p7"/>
          <p:cNvPicPr preferRelativeResize="0"/>
          <p:nvPr/>
        </p:nvPicPr>
        <p:blipFill rotWithShape="1">
          <a:blip r:embed="rId3">
            <a:alphaModFix/>
          </a:blip>
          <a:srcRect/>
          <a:stretch/>
        </p:blipFill>
        <p:spPr>
          <a:xfrm>
            <a:off x="1524000" y="228600"/>
            <a:ext cx="9144000" cy="59851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9718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we proclaim Christ crucified …  Christ the power of God and the wisdom of God.</a:t>
            </a:r>
            <a:endParaRPr sz="3600">
              <a:solidFill>
                <a:schemeClr val="lt1"/>
              </a:solidFill>
              <a:latin typeface="Calibri"/>
              <a:ea typeface="Calibri"/>
              <a:cs typeface="Calibri"/>
              <a:sym typeface="Calibri"/>
            </a:endParaRPr>
          </a:p>
        </p:txBody>
      </p:sp>
      <p:sp>
        <p:nvSpPr>
          <p:cNvPr id="132" name="Google Shape;132;p8"/>
          <p:cNvSpPr txBox="1"/>
          <p:nvPr/>
        </p:nvSpPr>
        <p:spPr>
          <a:xfrm>
            <a:off x="5562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1:23a, 24b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2133599" y="5486400"/>
            <a:ext cx="17526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Mar Thoma Sliva Cross (Cross of Thomas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  Kerala, India</a:t>
            </a:r>
            <a:endParaRPr/>
          </a:p>
        </p:txBody>
      </p:sp>
      <p:pic>
        <p:nvPicPr>
          <p:cNvPr id="138" name="Google Shape;138;p9"/>
          <p:cNvPicPr preferRelativeResize="0"/>
          <p:nvPr/>
        </p:nvPicPr>
        <p:blipFill rotWithShape="1">
          <a:blip r:embed="rId3">
            <a:alphaModFix/>
          </a:blip>
          <a:srcRect/>
          <a:stretch/>
        </p:blipFill>
        <p:spPr>
          <a:xfrm>
            <a:off x="4129088" y="0"/>
            <a:ext cx="5929313"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560</Words>
  <Application>Microsoft Office PowerPoint</Application>
  <PresentationFormat>Widescreen</PresentationFormat>
  <Paragraphs>64</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First Sunday after Christmas Day Year A</vt:lpstr>
      <vt:lpstr>Holy Cross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lastModifiedBy>Lew, Charlotte Yuh</cp:lastModifiedBy>
  <cp:revision>1</cp:revision>
  <dcterms:created xsi:type="dcterms:W3CDTF">2016-08-31T16:46:43Z</dcterms:created>
  <dcterms:modified xsi:type="dcterms:W3CDTF">2025-10-02T17:41:33Z</dcterms:modified>
</cp:coreProperties>
</file>