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1" roundtripDataSignature="AMtx7mh0fydDXG4swqQMfKKiZoEeK2T14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3E1F48-27BF-4FA5-8B01-5FC91297A978}" v="177" dt="2025-11-03T17:53:05.6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56" Type="http://schemas.microsoft.com/office/2016/11/relationships/changesInfo" Target="changesInfos/changesInfo1.xml"/><Relationship Id="rId8" Type="http://schemas.openxmlformats.org/officeDocument/2006/relationships/slide" Target="slides/slide7.xml"/><Relationship Id="rId51" Type="http://customschemas.google.com/relationships/presentationmetadata" Target="meta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5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223E1F48-27BF-4FA5-8B01-5FC91297A978}"/>
    <pc:docChg chg="modSld">
      <pc:chgData name="Allison Blackwell" userId="7Y4zoj1sqs5H+IG1uY71RyUTFRj8vI3Lj7CrwoODLF4=" providerId="None" clId="Web-{223E1F48-27BF-4FA5-8B01-5FC91297A978}" dt="2025-11-03T17:53:05.620" v="85" actId="20577"/>
      <pc:docMkLst>
        <pc:docMk/>
      </pc:docMkLst>
      <pc:sldChg chg="modSp">
        <pc:chgData name="Allison Blackwell" userId="7Y4zoj1sqs5H+IG1uY71RyUTFRj8vI3Lj7CrwoODLF4=" providerId="None" clId="Web-{223E1F48-27BF-4FA5-8B01-5FC91297A978}" dt="2025-11-03T16:19:03.060" v="4" actId="1076"/>
        <pc:sldMkLst>
          <pc:docMk/>
          <pc:sldMk cId="0" sldId="257"/>
        </pc:sldMkLst>
        <pc:spChg chg="mod">
          <ac:chgData name="Allison Blackwell" userId="7Y4zoj1sqs5H+IG1uY71RyUTFRj8vI3Lj7CrwoODLF4=" providerId="None" clId="Web-{223E1F48-27BF-4FA5-8B01-5FC91297A978}" dt="2025-11-03T16:18:59.919" v="3" actId="1076"/>
          <ac:spMkLst>
            <pc:docMk/>
            <pc:sldMk cId="0" sldId="257"/>
            <ac:spMk id="95" creationId="{00000000-0000-0000-0000-000000000000}"/>
          </ac:spMkLst>
        </pc:spChg>
        <pc:spChg chg="mod">
          <ac:chgData name="Allison Blackwell" userId="7Y4zoj1sqs5H+IG1uY71RyUTFRj8vI3Lj7CrwoODLF4=" providerId="None" clId="Web-{223E1F48-27BF-4FA5-8B01-5FC91297A978}" dt="2025-11-03T16:19:03.060" v="4" actId="1076"/>
          <ac:spMkLst>
            <pc:docMk/>
            <pc:sldMk cId="0" sldId="257"/>
            <ac:spMk id="96" creationId="{00000000-0000-0000-0000-000000000000}"/>
          </ac:spMkLst>
        </pc:spChg>
      </pc:sldChg>
      <pc:sldChg chg="modSp">
        <pc:chgData name="Allison Blackwell" userId="7Y4zoj1sqs5H+IG1uY71RyUTFRj8vI3Lj7CrwoODLF4=" providerId="None" clId="Web-{223E1F48-27BF-4FA5-8B01-5FC91297A978}" dt="2025-11-03T16:19:21.497" v="6" actId="1076"/>
        <pc:sldMkLst>
          <pc:docMk/>
          <pc:sldMk cId="0" sldId="259"/>
        </pc:sldMkLst>
        <pc:spChg chg="mod">
          <ac:chgData name="Allison Blackwell" userId="7Y4zoj1sqs5H+IG1uY71RyUTFRj8vI3Lj7CrwoODLF4=" providerId="None" clId="Web-{223E1F48-27BF-4FA5-8B01-5FC91297A978}" dt="2025-11-03T16:19:19.653" v="5" actId="1076"/>
          <ac:spMkLst>
            <pc:docMk/>
            <pc:sldMk cId="0" sldId="259"/>
            <ac:spMk id="107" creationId="{00000000-0000-0000-0000-000000000000}"/>
          </ac:spMkLst>
        </pc:spChg>
        <pc:spChg chg="mod">
          <ac:chgData name="Allison Blackwell" userId="7Y4zoj1sqs5H+IG1uY71RyUTFRj8vI3Lj7CrwoODLF4=" providerId="None" clId="Web-{223E1F48-27BF-4FA5-8B01-5FC91297A978}" dt="2025-11-03T16:19:21.497" v="6" actId="1076"/>
          <ac:spMkLst>
            <pc:docMk/>
            <pc:sldMk cId="0" sldId="259"/>
            <ac:spMk id="108" creationId="{00000000-0000-0000-0000-000000000000}"/>
          </ac:spMkLst>
        </pc:spChg>
      </pc:sldChg>
      <pc:sldChg chg="modSp">
        <pc:chgData name="Allison Blackwell" userId="7Y4zoj1sqs5H+IG1uY71RyUTFRj8vI3Lj7CrwoODLF4=" providerId="None" clId="Web-{223E1F48-27BF-4FA5-8B01-5FC91297A978}" dt="2025-11-03T16:20:44.342" v="10" actId="20577"/>
        <pc:sldMkLst>
          <pc:docMk/>
          <pc:sldMk cId="0" sldId="263"/>
        </pc:sldMkLst>
        <pc:spChg chg="mod">
          <ac:chgData name="Allison Blackwell" userId="7Y4zoj1sqs5H+IG1uY71RyUTFRj8vI3Lj7CrwoODLF4=" providerId="None" clId="Web-{223E1F48-27BF-4FA5-8B01-5FC91297A978}" dt="2025-11-03T16:20:41.529" v="9" actId="20577"/>
          <ac:spMkLst>
            <pc:docMk/>
            <pc:sldMk cId="0" sldId="263"/>
            <ac:spMk id="131" creationId="{00000000-0000-0000-0000-000000000000}"/>
          </ac:spMkLst>
        </pc:spChg>
        <pc:spChg chg="mod">
          <ac:chgData name="Allison Blackwell" userId="7Y4zoj1sqs5H+IG1uY71RyUTFRj8vI3Lj7CrwoODLF4=" providerId="None" clId="Web-{223E1F48-27BF-4FA5-8B01-5FC91297A978}" dt="2025-11-03T16:20:44.342" v="10" actId="20577"/>
          <ac:spMkLst>
            <pc:docMk/>
            <pc:sldMk cId="0" sldId="263"/>
            <ac:spMk id="132" creationId="{00000000-0000-0000-0000-000000000000}"/>
          </ac:spMkLst>
        </pc:spChg>
      </pc:sldChg>
      <pc:sldChg chg="modSp">
        <pc:chgData name="Allison Blackwell" userId="7Y4zoj1sqs5H+IG1uY71RyUTFRj8vI3Lj7CrwoODLF4=" providerId="None" clId="Web-{223E1F48-27BF-4FA5-8B01-5FC91297A978}" dt="2025-11-03T16:21:23.920" v="13" actId="20577"/>
        <pc:sldMkLst>
          <pc:docMk/>
          <pc:sldMk cId="0" sldId="267"/>
        </pc:sldMkLst>
        <pc:spChg chg="mod">
          <ac:chgData name="Allison Blackwell" userId="7Y4zoj1sqs5H+IG1uY71RyUTFRj8vI3Lj7CrwoODLF4=" providerId="None" clId="Web-{223E1F48-27BF-4FA5-8B01-5FC91297A978}" dt="2025-11-03T16:21:23.920" v="13" actId="20577"/>
          <ac:spMkLst>
            <pc:docMk/>
            <pc:sldMk cId="0" sldId="267"/>
            <ac:spMk id="156" creationId="{00000000-0000-0000-0000-000000000000}"/>
          </ac:spMkLst>
        </pc:spChg>
      </pc:sldChg>
      <pc:sldChg chg="modSp">
        <pc:chgData name="Allison Blackwell" userId="7Y4zoj1sqs5H+IG1uY71RyUTFRj8vI3Lj7CrwoODLF4=" providerId="None" clId="Web-{223E1F48-27BF-4FA5-8B01-5FC91297A978}" dt="2025-11-03T16:22:44.092" v="31" actId="1076"/>
        <pc:sldMkLst>
          <pc:docMk/>
          <pc:sldMk cId="0" sldId="269"/>
        </pc:sldMkLst>
        <pc:spChg chg="mod">
          <ac:chgData name="Allison Blackwell" userId="7Y4zoj1sqs5H+IG1uY71RyUTFRj8vI3Lj7CrwoODLF4=" providerId="None" clId="Web-{223E1F48-27BF-4FA5-8B01-5FC91297A978}" dt="2025-11-03T16:22:44.092" v="31" actId="1076"/>
          <ac:spMkLst>
            <pc:docMk/>
            <pc:sldMk cId="0" sldId="269"/>
            <ac:spMk id="167" creationId="{00000000-0000-0000-0000-000000000000}"/>
          </ac:spMkLst>
        </pc:spChg>
        <pc:spChg chg="mod">
          <ac:chgData name="Allison Blackwell" userId="7Y4zoj1sqs5H+IG1uY71RyUTFRj8vI3Lj7CrwoODLF4=" providerId="None" clId="Web-{223E1F48-27BF-4FA5-8B01-5FC91297A978}" dt="2025-11-03T16:22:37.686" v="29" actId="20577"/>
          <ac:spMkLst>
            <pc:docMk/>
            <pc:sldMk cId="0" sldId="269"/>
            <ac:spMk id="168" creationId="{00000000-0000-0000-0000-000000000000}"/>
          </ac:spMkLst>
        </pc:spChg>
      </pc:sldChg>
      <pc:sldChg chg="modSp">
        <pc:chgData name="Allison Blackwell" userId="7Y4zoj1sqs5H+IG1uY71RyUTFRj8vI3Lj7CrwoODLF4=" providerId="None" clId="Web-{223E1F48-27BF-4FA5-8B01-5FC91297A978}" dt="2025-11-03T16:23:14.952" v="33" actId="20577"/>
        <pc:sldMkLst>
          <pc:docMk/>
          <pc:sldMk cId="0" sldId="271"/>
        </pc:sldMkLst>
        <pc:spChg chg="mod">
          <ac:chgData name="Allison Blackwell" userId="7Y4zoj1sqs5H+IG1uY71RyUTFRj8vI3Lj7CrwoODLF4=" providerId="None" clId="Web-{223E1F48-27BF-4FA5-8B01-5FC91297A978}" dt="2025-11-03T16:23:14.952" v="33" actId="20577"/>
          <ac:spMkLst>
            <pc:docMk/>
            <pc:sldMk cId="0" sldId="271"/>
            <ac:spMk id="179" creationId="{00000000-0000-0000-0000-000000000000}"/>
          </ac:spMkLst>
        </pc:spChg>
      </pc:sldChg>
      <pc:sldChg chg="modSp">
        <pc:chgData name="Allison Blackwell" userId="7Y4zoj1sqs5H+IG1uY71RyUTFRj8vI3Lj7CrwoODLF4=" providerId="None" clId="Web-{223E1F48-27BF-4FA5-8B01-5FC91297A978}" dt="2025-11-03T16:23:41.062" v="36" actId="1076"/>
        <pc:sldMkLst>
          <pc:docMk/>
          <pc:sldMk cId="0" sldId="273"/>
        </pc:sldMkLst>
        <pc:spChg chg="mod">
          <ac:chgData name="Allison Blackwell" userId="7Y4zoj1sqs5H+IG1uY71RyUTFRj8vI3Lj7CrwoODLF4=" providerId="None" clId="Web-{223E1F48-27BF-4FA5-8B01-5FC91297A978}" dt="2025-11-03T16:23:41.062" v="36" actId="1076"/>
          <ac:spMkLst>
            <pc:docMk/>
            <pc:sldMk cId="0" sldId="273"/>
            <ac:spMk id="191" creationId="{00000000-0000-0000-0000-000000000000}"/>
          </ac:spMkLst>
        </pc:spChg>
      </pc:sldChg>
      <pc:sldChg chg="modSp">
        <pc:chgData name="Allison Blackwell" userId="7Y4zoj1sqs5H+IG1uY71RyUTFRj8vI3Lj7CrwoODLF4=" providerId="None" clId="Web-{223E1F48-27BF-4FA5-8B01-5FC91297A978}" dt="2025-11-03T16:24:56.377" v="48" actId="20577"/>
        <pc:sldMkLst>
          <pc:docMk/>
          <pc:sldMk cId="0" sldId="277"/>
        </pc:sldMkLst>
        <pc:spChg chg="mod">
          <ac:chgData name="Allison Blackwell" userId="7Y4zoj1sqs5H+IG1uY71RyUTFRj8vI3Lj7CrwoODLF4=" providerId="None" clId="Web-{223E1F48-27BF-4FA5-8B01-5FC91297A978}" dt="2025-11-03T16:24:49.767" v="45" actId="20577"/>
          <ac:spMkLst>
            <pc:docMk/>
            <pc:sldMk cId="0" sldId="277"/>
            <ac:spMk id="215" creationId="{00000000-0000-0000-0000-000000000000}"/>
          </ac:spMkLst>
        </pc:spChg>
        <pc:spChg chg="mod">
          <ac:chgData name="Allison Blackwell" userId="7Y4zoj1sqs5H+IG1uY71RyUTFRj8vI3Lj7CrwoODLF4=" providerId="None" clId="Web-{223E1F48-27BF-4FA5-8B01-5FC91297A978}" dt="2025-11-03T16:24:56.377" v="48" actId="20577"/>
          <ac:spMkLst>
            <pc:docMk/>
            <pc:sldMk cId="0" sldId="277"/>
            <ac:spMk id="216" creationId="{00000000-0000-0000-0000-000000000000}"/>
          </ac:spMkLst>
        </pc:spChg>
      </pc:sldChg>
      <pc:sldChg chg="modSp">
        <pc:chgData name="Allison Blackwell" userId="7Y4zoj1sqs5H+IG1uY71RyUTFRj8vI3Lj7CrwoODLF4=" providerId="None" clId="Web-{223E1F48-27BF-4FA5-8B01-5FC91297A978}" dt="2025-11-03T16:25:22.455" v="49" actId="20577"/>
        <pc:sldMkLst>
          <pc:docMk/>
          <pc:sldMk cId="0" sldId="279"/>
        </pc:sldMkLst>
        <pc:spChg chg="mod">
          <ac:chgData name="Allison Blackwell" userId="7Y4zoj1sqs5H+IG1uY71RyUTFRj8vI3Lj7CrwoODLF4=" providerId="None" clId="Web-{223E1F48-27BF-4FA5-8B01-5FC91297A978}" dt="2025-11-03T16:25:22.455" v="49" actId="20577"/>
          <ac:spMkLst>
            <pc:docMk/>
            <pc:sldMk cId="0" sldId="279"/>
            <ac:spMk id="228" creationId="{00000000-0000-0000-0000-000000000000}"/>
          </ac:spMkLst>
        </pc:spChg>
      </pc:sldChg>
      <pc:sldChg chg="modSp">
        <pc:chgData name="Allison Blackwell" userId="7Y4zoj1sqs5H+IG1uY71RyUTFRj8vI3Lj7CrwoODLF4=" providerId="None" clId="Web-{223E1F48-27BF-4FA5-8B01-5FC91297A978}" dt="2025-11-03T16:26:25.441" v="59" actId="20577"/>
        <pc:sldMkLst>
          <pc:docMk/>
          <pc:sldMk cId="0" sldId="281"/>
        </pc:sldMkLst>
        <pc:spChg chg="mod">
          <ac:chgData name="Allison Blackwell" userId="7Y4zoj1sqs5H+IG1uY71RyUTFRj8vI3Lj7CrwoODLF4=" providerId="None" clId="Web-{223E1F48-27BF-4FA5-8B01-5FC91297A978}" dt="2025-11-03T16:26:04.487" v="57" actId="20577"/>
          <ac:spMkLst>
            <pc:docMk/>
            <pc:sldMk cId="0" sldId="281"/>
            <ac:spMk id="240" creationId="{00000000-0000-0000-0000-000000000000}"/>
          </ac:spMkLst>
        </pc:spChg>
        <pc:spChg chg="mod">
          <ac:chgData name="Allison Blackwell" userId="7Y4zoj1sqs5H+IG1uY71RyUTFRj8vI3Lj7CrwoODLF4=" providerId="None" clId="Web-{223E1F48-27BF-4FA5-8B01-5FC91297A978}" dt="2025-11-03T16:26:25.441" v="59" actId="20577"/>
          <ac:spMkLst>
            <pc:docMk/>
            <pc:sldMk cId="0" sldId="281"/>
            <ac:spMk id="241" creationId="{00000000-0000-0000-0000-000000000000}"/>
          </ac:spMkLst>
        </pc:spChg>
      </pc:sldChg>
      <pc:sldChg chg="modSp">
        <pc:chgData name="Allison Blackwell" userId="7Y4zoj1sqs5H+IG1uY71RyUTFRj8vI3Lj7CrwoODLF4=" providerId="None" clId="Web-{223E1F48-27BF-4FA5-8B01-5FC91297A978}" dt="2025-11-03T16:26:51.504" v="62" actId="20577"/>
        <pc:sldMkLst>
          <pc:docMk/>
          <pc:sldMk cId="0" sldId="283"/>
        </pc:sldMkLst>
        <pc:spChg chg="mod">
          <ac:chgData name="Allison Blackwell" userId="7Y4zoj1sqs5H+IG1uY71RyUTFRj8vI3Lj7CrwoODLF4=" providerId="None" clId="Web-{223E1F48-27BF-4FA5-8B01-5FC91297A978}" dt="2025-11-03T16:26:49.019" v="61" actId="20577"/>
          <ac:spMkLst>
            <pc:docMk/>
            <pc:sldMk cId="0" sldId="283"/>
            <ac:spMk id="252" creationId="{00000000-0000-0000-0000-000000000000}"/>
          </ac:spMkLst>
        </pc:spChg>
        <pc:spChg chg="mod">
          <ac:chgData name="Allison Blackwell" userId="7Y4zoj1sqs5H+IG1uY71RyUTFRj8vI3Lj7CrwoODLF4=" providerId="None" clId="Web-{223E1F48-27BF-4FA5-8B01-5FC91297A978}" dt="2025-11-03T16:26:51.504" v="62" actId="20577"/>
          <ac:spMkLst>
            <pc:docMk/>
            <pc:sldMk cId="0" sldId="283"/>
            <ac:spMk id="253" creationId="{00000000-0000-0000-0000-000000000000}"/>
          </ac:spMkLst>
        </pc:spChg>
      </pc:sldChg>
      <pc:sldChg chg="modSp">
        <pc:chgData name="Allison Blackwell" userId="7Y4zoj1sqs5H+IG1uY71RyUTFRj8vI3Lj7CrwoODLF4=" providerId="None" clId="Web-{223E1F48-27BF-4FA5-8B01-5FC91297A978}" dt="2025-11-03T16:27:11.363" v="64" actId="20577"/>
        <pc:sldMkLst>
          <pc:docMk/>
          <pc:sldMk cId="0" sldId="285"/>
        </pc:sldMkLst>
        <pc:spChg chg="mod">
          <ac:chgData name="Allison Blackwell" userId="7Y4zoj1sqs5H+IG1uY71RyUTFRj8vI3Lj7CrwoODLF4=" providerId="None" clId="Web-{223E1F48-27BF-4FA5-8B01-5FC91297A978}" dt="2025-11-03T16:27:11.363" v="64" actId="20577"/>
          <ac:spMkLst>
            <pc:docMk/>
            <pc:sldMk cId="0" sldId="285"/>
            <ac:spMk id="264" creationId="{00000000-0000-0000-0000-000000000000}"/>
          </ac:spMkLst>
        </pc:spChg>
      </pc:sldChg>
      <pc:sldChg chg="modSp">
        <pc:chgData name="Allison Blackwell" userId="7Y4zoj1sqs5H+IG1uY71RyUTFRj8vI3Lj7CrwoODLF4=" providerId="None" clId="Web-{223E1F48-27BF-4FA5-8B01-5FC91297A978}" dt="2025-11-03T16:28:11.833" v="68" actId="20577"/>
        <pc:sldMkLst>
          <pc:docMk/>
          <pc:sldMk cId="0" sldId="289"/>
        </pc:sldMkLst>
        <pc:spChg chg="mod">
          <ac:chgData name="Allison Blackwell" userId="7Y4zoj1sqs5H+IG1uY71RyUTFRj8vI3Lj7CrwoODLF4=" providerId="None" clId="Web-{223E1F48-27BF-4FA5-8B01-5FC91297A978}" dt="2025-11-03T16:28:09.145" v="67" actId="20577"/>
          <ac:spMkLst>
            <pc:docMk/>
            <pc:sldMk cId="0" sldId="289"/>
            <ac:spMk id="289" creationId="{00000000-0000-0000-0000-000000000000}"/>
          </ac:spMkLst>
        </pc:spChg>
        <pc:spChg chg="mod">
          <ac:chgData name="Allison Blackwell" userId="7Y4zoj1sqs5H+IG1uY71RyUTFRj8vI3Lj7CrwoODLF4=" providerId="None" clId="Web-{223E1F48-27BF-4FA5-8B01-5FC91297A978}" dt="2025-11-03T16:28:11.833" v="68" actId="20577"/>
          <ac:spMkLst>
            <pc:docMk/>
            <pc:sldMk cId="0" sldId="289"/>
            <ac:spMk id="290" creationId="{00000000-0000-0000-0000-000000000000}"/>
          </ac:spMkLst>
        </pc:spChg>
      </pc:sldChg>
      <pc:sldChg chg="modSp">
        <pc:chgData name="Allison Blackwell" userId="7Y4zoj1sqs5H+IG1uY71RyUTFRj8vI3Lj7CrwoODLF4=" providerId="None" clId="Web-{223E1F48-27BF-4FA5-8B01-5FC91297A978}" dt="2025-11-03T16:28:57.599" v="76" actId="20577"/>
        <pc:sldMkLst>
          <pc:docMk/>
          <pc:sldMk cId="0" sldId="291"/>
        </pc:sldMkLst>
        <pc:spChg chg="mod">
          <ac:chgData name="Allison Blackwell" userId="7Y4zoj1sqs5H+IG1uY71RyUTFRj8vI3Lj7CrwoODLF4=" providerId="None" clId="Web-{223E1F48-27BF-4FA5-8B01-5FC91297A978}" dt="2025-11-03T16:28:57.599" v="76" actId="20577"/>
          <ac:spMkLst>
            <pc:docMk/>
            <pc:sldMk cId="0" sldId="291"/>
            <ac:spMk id="301" creationId="{00000000-0000-0000-0000-000000000000}"/>
          </ac:spMkLst>
        </pc:spChg>
      </pc:sldChg>
      <pc:sldChg chg="modSp">
        <pc:chgData name="Allison Blackwell" userId="7Y4zoj1sqs5H+IG1uY71RyUTFRj8vI3Lj7CrwoODLF4=" providerId="None" clId="Web-{223E1F48-27BF-4FA5-8B01-5FC91297A978}" dt="2025-11-03T17:52:48.776" v="84" actId="20577"/>
        <pc:sldMkLst>
          <pc:docMk/>
          <pc:sldMk cId="0" sldId="295"/>
        </pc:sldMkLst>
        <pc:spChg chg="mod">
          <ac:chgData name="Allison Blackwell" userId="7Y4zoj1sqs5H+IG1uY71RyUTFRj8vI3Lj7CrwoODLF4=" providerId="None" clId="Web-{223E1F48-27BF-4FA5-8B01-5FC91297A978}" dt="2025-11-03T17:52:38.057" v="82" actId="20577"/>
          <ac:spMkLst>
            <pc:docMk/>
            <pc:sldMk cId="0" sldId="295"/>
            <ac:spMk id="325" creationId="{00000000-0000-0000-0000-000000000000}"/>
          </ac:spMkLst>
        </pc:spChg>
        <pc:spChg chg="mod">
          <ac:chgData name="Allison Blackwell" userId="7Y4zoj1sqs5H+IG1uY71RyUTFRj8vI3Lj7CrwoODLF4=" providerId="None" clId="Web-{223E1F48-27BF-4FA5-8B01-5FC91297A978}" dt="2025-11-03T17:52:48.776" v="84" actId="20577"/>
          <ac:spMkLst>
            <pc:docMk/>
            <pc:sldMk cId="0" sldId="295"/>
            <ac:spMk id="326" creationId="{00000000-0000-0000-0000-000000000000}"/>
          </ac:spMkLst>
        </pc:spChg>
      </pc:sldChg>
      <pc:sldChg chg="modSp">
        <pc:chgData name="Allison Blackwell" userId="7Y4zoj1sqs5H+IG1uY71RyUTFRj8vI3Lj7CrwoODLF4=" providerId="None" clId="Web-{223E1F48-27BF-4FA5-8B01-5FC91297A978}" dt="2025-11-03T17:53:05.620" v="85" actId="20577"/>
        <pc:sldMkLst>
          <pc:docMk/>
          <pc:sldMk cId="0" sldId="297"/>
        </pc:sldMkLst>
        <pc:spChg chg="mod">
          <ac:chgData name="Allison Blackwell" userId="7Y4zoj1sqs5H+IG1uY71RyUTFRj8vI3Lj7CrwoODLF4=" providerId="None" clId="Web-{223E1F48-27BF-4FA5-8B01-5FC91297A978}" dt="2025-11-03T17:53:05.620" v="85" actId="20577"/>
          <ac:spMkLst>
            <pc:docMk/>
            <pc:sldMk cId="0" sldId="297"/>
            <ac:spMk id="337"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 name="Google Shape;232;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8" name="Google Shape;238;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4" name="Google Shape;244;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0" name="Google Shape;250;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2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6" name="Google Shape;256;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2" name="Google Shape;262;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3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8" name="Google Shape;268;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3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5" name="Google Shape;275;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3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1" name="Google Shape;281;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3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7" name="Google Shape;287;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3" name="Google Shape;293;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3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9" name="Google Shape;299;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3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5" name="Google Shape;305;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3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1" name="Google Shape;311;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7" name="Google Shape;317;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4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3" name="Google Shape;323;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9" name="Google Shape;329;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5" name="Google Shape;335;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1" name="Google Shape;341;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4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7" name="Google Shape;347;p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3" name="Google Shape;353;p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47"/>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47"/>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4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4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4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5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56"/>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5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5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5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57"/>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57"/>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5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5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5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4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4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4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4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49"/>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4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4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4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50"/>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50"/>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5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5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5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5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51"/>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51"/>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5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5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5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5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52"/>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52"/>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52"/>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52"/>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5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5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5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5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5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5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5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54"/>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54"/>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54"/>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5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5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5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55"/>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55"/>
          <p:cNvSpPr>
            <a:spLocks noGrp="1"/>
          </p:cNvSpPr>
          <p:nvPr>
            <p:ph type="pic" idx="2"/>
          </p:nvPr>
        </p:nvSpPr>
        <p:spPr>
          <a:xfrm>
            <a:off x="2389717" y="612775"/>
            <a:ext cx="7315200" cy="4114800"/>
          </a:xfrm>
          <a:prstGeom prst="rect">
            <a:avLst/>
          </a:prstGeom>
          <a:noFill/>
          <a:ln>
            <a:noFill/>
          </a:ln>
        </p:spPr>
      </p:sp>
      <p:sp>
        <p:nvSpPr>
          <p:cNvPr id="68" name="Google Shape;68;p55"/>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5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5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5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4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46"/>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4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4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4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905000" y="1447801"/>
            <a:ext cx="8458200" cy="14700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9600"/>
              <a:buFont typeface="Calibri"/>
              <a:buNone/>
            </a:pPr>
            <a:r>
              <a:rPr lang="en-US" sz="9600"/>
              <a:t>Good Friday</a:t>
            </a:r>
            <a:endParaRPr/>
          </a:p>
        </p:txBody>
      </p:sp>
      <p:sp>
        <p:nvSpPr>
          <p:cNvPr id="89" name="Google Shape;89;p1"/>
          <p:cNvSpPr txBox="1">
            <a:spLocks noGrp="1"/>
          </p:cNvSpPr>
          <p:nvPr>
            <p:ph type="subTitle" idx="1"/>
          </p:nvPr>
        </p:nvSpPr>
        <p:spPr>
          <a:xfrm>
            <a:off x="2895600" y="34290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A</a:t>
            </a:r>
            <a:endParaRPr/>
          </a:p>
        </p:txBody>
      </p:sp>
      <p:sp>
        <p:nvSpPr>
          <p:cNvPr id="90" name="Google Shape;90;p1"/>
          <p:cNvSpPr/>
          <p:nvPr/>
        </p:nvSpPr>
        <p:spPr>
          <a:xfrm>
            <a:off x="1616597" y="5903894"/>
            <a:ext cx="8899003" cy="954107"/>
          </a:xfrm>
          <a:prstGeom prst="rect">
            <a:avLst/>
          </a:prstGeom>
          <a:solidFill>
            <a:srgbClr val="4B4B4B">
              <a:alpha val="69803"/>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Isaiah 52:13-53:12 </a:t>
            </a:r>
            <a:r>
              <a:rPr lang="en-US" sz="1800" b="0" i="0" u="none" strike="noStrike" cap="none">
                <a:solidFill>
                  <a:schemeClr val="lt1"/>
                </a:solidFill>
                <a:latin typeface="Calibri"/>
                <a:ea typeface="Calibri"/>
                <a:cs typeface="Calibri"/>
                <a:sym typeface="Calibri"/>
              </a:rPr>
              <a:t>•  </a:t>
            </a:r>
            <a:r>
              <a:rPr lang="en-US" sz="2800" b="0" i="0" u="none" strike="noStrike" cap="none">
                <a:solidFill>
                  <a:schemeClr val="lt1"/>
                </a:solidFill>
                <a:latin typeface="Calibri"/>
                <a:ea typeface="Calibri"/>
                <a:cs typeface="Calibri"/>
                <a:sym typeface="Calibri"/>
              </a:rPr>
              <a:t>Psalm 22 </a:t>
            </a:r>
            <a:r>
              <a:rPr lang="en-US" sz="1800" b="0" i="0" u="none" strike="noStrike" cap="none">
                <a:solidFill>
                  <a:schemeClr val="lt1"/>
                </a:solidFill>
                <a:latin typeface="Calibri"/>
                <a:ea typeface="Calibri"/>
                <a:cs typeface="Calibri"/>
                <a:sym typeface="Calibri"/>
              </a:rPr>
              <a:t>•  </a:t>
            </a:r>
            <a:r>
              <a:rPr lang="en-US" sz="2800" b="0" i="0" u="none" strike="noStrike" cap="none">
                <a:solidFill>
                  <a:schemeClr val="lt1"/>
                </a:solidFill>
                <a:latin typeface="Calibri"/>
                <a:ea typeface="Calibri"/>
                <a:cs typeface="Calibri"/>
                <a:sym typeface="Calibri"/>
              </a:rPr>
              <a:t>Hebrews 10:16-25 </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     or Hebrews 4:14-16; 5:7-9 </a:t>
            </a:r>
            <a:r>
              <a:rPr lang="en-US" sz="1800" b="0" i="0" u="none" strike="noStrike" cap="none">
                <a:solidFill>
                  <a:schemeClr val="lt1"/>
                </a:solidFill>
                <a:latin typeface="Calibri"/>
                <a:ea typeface="Calibri"/>
                <a:cs typeface="Calibri"/>
                <a:sym typeface="Calibri"/>
              </a:rPr>
              <a:t>•</a:t>
            </a:r>
            <a:r>
              <a:rPr lang="en-US" sz="2800" b="0" i="0" u="none" strike="noStrike" cap="none">
                <a:solidFill>
                  <a:schemeClr val="lt1"/>
                </a:solidFill>
                <a:latin typeface="Calibri"/>
                <a:ea typeface="Calibri"/>
                <a:cs typeface="Calibri"/>
                <a:sym typeface="Calibri"/>
              </a:rPr>
              <a:t> John 18:1-19:42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p:nvPr/>
        </p:nvSpPr>
        <p:spPr>
          <a:xfrm>
            <a:off x="2743200" y="1752600"/>
            <a:ext cx="74676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 Judas brought a detachment of soldiers together with police from the chief priests and the Pharisees, and they came there with lanterns and torches and weapons.</a:t>
            </a:r>
            <a:endParaRPr sz="3600">
              <a:solidFill>
                <a:schemeClr val="lt1"/>
              </a:solidFill>
              <a:latin typeface="Calibri"/>
              <a:ea typeface="Calibri"/>
              <a:cs typeface="Calibri"/>
              <a:sym typeface="Calibri"/>
            </a:endParaRPr>
          </a:p>
        </p:txBody>
      </p:sp>
      <p:sp>
        <p:nvSpPr>
          <p:cNvPr id="144" name="Google Shape;144;p10"/>
          <p:cNvSpPr txBox="1"/>
          <p:nvPr/>
        </p:nvSpPr>
        <p:spPr>
          <a:xfrm>
            <a:off x="6096000" y="4948536"/>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18:3</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pic>
        <p:nvPicPr>
          <p:cNvPr id="149" name="Google Shape;149;p11" descr="https://upload.wikimedia.org/wikipedia/commons/thumb/e/ef/Giotto_-_Scrovegni_-_-31-_-_Kiss_of_Judas.jpg/788px-Giotto_-_Scrovegni_-_-31-_-_Kiss_of_Judas.jpg"/>
          <p:cNvPicPr preferRelativeResize="0"/>
          <p:nvPr/>
        </p:nvPicPr>
        <p:blipFill rotWithShape="1">
          <a:blip r:embed="rId3">
            <a:alphaModFix/>
          </a:blip>
          <a:srcRect/>
          <a:stretch/>
        </p:blipFill>
        <p:spPr>
          <a:xfrm>
            <a:off x="3352801" y="0"/>
            <a:ext cx="7037387" cy="6858000"/>
          </a:xfrm>
          <a:prstGeom prst="rect">
            <a:avLst/>
          </a:prstGeom>
          <a:noFill/>
          <a:ln>
            <a:noFill/>
          </a:ln>
        </p:spPr>
      </p:pic>
      <p:sp>
        <p:nvSpPr>
          <p:cNvPr id="150" name="Google Shape;150;p11"/>
          <p:cNvSpPr txBox="1"/>
          <p:nvPr/>
        </p:nvSpPr>
        <p:spPr>
          <a:xfrm>
            <a:off x="1676400" y="5135940"/>
            <a:ext cx="1524000"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Arrest of Christ</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Giotto</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Scrovegni Chapel</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Padua, Italy</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2"/>
          <p:cNvSpPr/>
          <p:nvPr/>
        </p:nvSpPr>
        <p:spPr>
          <a:xfrm>
            <a:off x="2590800" y="1752600"/>
            <a:ext cx="74676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Then Jesus, knowing all that was to happen to him, came forward and asked them, "Whom are you looking for?" They answered, "Jesus of Nazareth."</a:t>
            </a:r>
            <a:endParaRPr sz="3600">
              <a:solidFill>
                <a:schemeClr val="lt1"/>
              </a:solidFill>
              <a:latin typeface="Calibri"/>
              <a:ea typeface="Calibri"/>
              <a:cs typeface="Calibri"/>
              <a:sym typeface="Calibri"/>
            </a:endParaRPr>
          </a:p>
        </p:txBody>
      </p:sp>
      <p:sp>
        <p:nvSpPr>
          <p:cNvPr id="156" name="Google Shape;156;p12"/>
          <p:cNvSpPr txBox="1"/>
          <p:nvPr/>
        </p:nvSpPr>
        <p:spPr>
          <a:xfrm>
            <a:off x="5867400" y="5024736"/>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John 18:4-5a</a:t>
            </a:r>
            <a:endParaRPr sz="2400" dirty="0">
              <a:solidFill>
                <a:srgbClr val="F2F2F2"/>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pic>
        <p:nvPicPr>
          <p:cNvPr id="161" name="Google Shape;161;p13"/>
          <p:cNvPicPr preferRelativeResize="0"/>
          <p:nvPr/>
        </p:nvPicPr>
        <p:blipFill rotWithShape="1">
          <a:blip r:embed="rId3">
            <a:alphaModFix/>
          </a:blip>
          <a:srcRect/>
          <a:stretch/>
        </p:blipFill>
        <p:spPr>
          <a:xfrm>
            <a:off x="4114800" y="33338"/>
            <a:ext cx="5943600" cy="6764626"/>
          </a:xfrm>
          <a:prstGeom prst="rect">
            <a:avLst/>
          </a:prstGeom>
          <a:noFill/>
          <a:ln>
            <a:noFill/>
          </a:ln>
        </p:spPr>
      </p:pic>
      <p:sp>
        <p:nvSpPr>
          <p:cNvPr id="162" name="Google Shape;162;p13"/>
          <p:cNvSpPr txBox="1"/>
          <p:nvPr/>
        </p:nvSpPr>
        <p:spPr>
          <a:xfrm>
            <a:off x="1828800" y="4876800"/>
            <a:ext cx="1981200"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Arrest of Christ</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Albrecht Altdorfer</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St. Florian Monastery, </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Austria</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4"/>
          <p:cNvSpPr/>
          <p:nvPr/>
        </p:nvSpPr>
        <p:spPr>
          <a:xfrm>
            <a:off x="2428875" y="2171520"/>
            <a:ext cx="7334250" cy="2862282"/>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Jesus replied, "I am he.… So if you are looking for me, let these people go.” … So the soldiers...arrested Jesus and bound him. </a:t>
            </a:r>
            <a:endParaRPr sz="3600" dirty="0">
              <a:solidFill>
                <a:schemeClr val="lt1"/>
              </a:solidFill>
              <a:latin typeface="Calibri"/>
              <a:ea typeface="Calibri"/>
              <a:cs typeface="Calibri"/>
              <a:sym typeface="Calibri"/>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168" name="Google Shape;168;p14"/>
          <p:cNvSpPr txBox="1"/>
          <p:nvPr/>
        </p:nvSpPr>
        <p:spPr>
          <a:xfrm>
            <a:off x="5486400" y="4796136"/>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John 18:5b, 8b, 12ac</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5"/>
          <p:cNvSpPr txBox="1"/>
          <p:nvPr/>
        </p:nvSpPr>
        <p:spPr>
          <a:xfrm>
            <a:off x="1657946" y="5027474"/>
            <a:ext cx="2609255"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Capture of Christ</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Master of the Karlsruhe Passion</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Wallraf-Richartz-Museum Cologne, Germany </a:t>
            </a:r>
            <a:endParaRPr/>
          </a:p>
        </p:txBody>
      </p:sp>
      <p:pic>
        <p:nvPicPr>
          <p:cNvPr id="174" name="Google Shape;174;p15"/>
          <p:cNvPicPr preferRelativeResize="0"/>
          <p:nvPr/>
        </p:nvPicPr>
        <p:blipFill rotWithShape="1">
          <a:blip r:embed="rId3">
            <a:alphaModFix/>
          </a:blip>
          <a:srcRect/>
          <a:stretch/>
        </p:blipFill>
        <p:spPr>
          <a:xfrm>
            <a:off x="4514256" y="0"/>
            <a:ext cx="4705945" cy="6858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6"/>
          <p:cNvSpPr/>
          <p:nvPr/>
        </p:nvSpPr>
        <p:spPr>
          <a:xfrm>
            <a:off x="2743200" y="1944469"/>
            <a:ext cx="70866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Simon Peter and another disciple followed Jesus. … The woman said to Peter, "You are not also one of this man's disciples, are you?" He said, "I am not."</a:t>
            </a:r>
            <a:endParaRPr sz="3600" dirty="0">
              <a:solidFill>
                <a:schemeClr val="lt1"/>
              </a:solidFill>
              <a:latin typeface="Calibri"/>
              <a:ea typeface="Calibri"/>
              <a:cs typeface="Calibri"/>
              <a:sym typeface="Calibri"/>
            </a:endParaRPr>
          </a:p>
        </p:txBody>
      </p:sp>
      <p:sp>
        <p:nvSpPr>
          <p:cNvPr id="180" name="Google Shape;180;p16"/>
          <p:cNvSpPr txBox="1"/>
          <p:nvPr/>
        </p:nvSpPr>
        <p:spPr>
          <a:xfrm>
            <a:off x="5791200" y="5181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18:15a, 17</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7"/>
          <p:cNvSpPr txBox="1"/>
          <p:nvPr/>
        </p:nvSpPr>
        <p:spPr>
          <a:xfrm>
            <a:off x="1752600" y="6367046"/>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Denial of Peter  --  Adam de Coster, early 17</a:t>
            </a:r>
            <a:r>
              <a:rPr lang="en-US" sz="1600" baseline="30000">
                <a:solidFill>
                  <a:srgbClr val="F2F2F2"/>
                </a:solidFill>
                <a:latin typeface="Calibri"/>
                <a:ea typeface="Calibri"/>
                <a:cs typeface="Calibri"/>
                <a:sym typeface="Calibri"/>
              </a:rPr>
              <a:t>th</a:t>
            </a:r>
            <a:r>
              <a:rPr lang="en-US" sz="1600">
                <a:solidFill>
                  <a:srgbClr val="F2F2F2"/>
                </a:solidFill>
                <a:latin typeface="Calibri"/>
                <a:ea typeface="Calibri"/>
                <a:cs typeface="Calibri"/>
                <a:sym typeface="Calibri"/>
              </a:rPr>
              <a:t> century</a:t>
            </a:r>
            <a:endParaRPr/>
          </a:p>
        </p:txBody>
      </p:sp>
      <p:pic>
        <p:nvPicPr>
          <p:cNvPr id="186" name="Google Shape;186;p17"/>
          <p:cNvPicPr preferRelativeResize="0"/>
          <p:nvPr/>
        </p:nvPicPr>
        <p:blipFill rotWithShape="1">
          <a:blip r:embed="rId3">
            <a:alphaModFix/>
          </a:blip>
          <a:srcRect/>
          <a:stretch/>
        </p:blipFill>
        <p:spPr>
          <a:xfrm>
            <a:off x="1809346" y="152401"/>
            <a:ext cx="8630055" cy="608418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8"/>
          <p:cNvSpPr/>
          <p:nvPr/>
        </p:nvSpPr>
        <p:spPr>
          <a:xfrm>
            <a:off x="2495550" y="1877794"/>
            <a:ext cx="72009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Now Simon Peter was standing and warming himself. They asked him, "You are not also one of his disciples, are you?" He denied it and said, "I am not."</a:t>
            </a:r>
            <a:endParaRPr sz="3600">
              <a:solidFill>
                <a:schemeClr val="lt1"/>
              </a:solidFill>
              <a:latin typeface="Calibri"/>
              <a:ea typeface="Calibri"/>
              <a:cs typeface="Calibri"/>
              <a:sym typeface="Calibri"/>
            </a:endParaRPr>
          </a:p>
        </p:txBody>
      </p:sp>
      <p:sp>
        <p:nvSpPr>
          <p:cNvPr id="192" name="Google Shape;192;p18"/>
          <p:cNvSpPr txBox="1"/>
          <p:nvPr/>
        </p:nvSpPr>
        <p:spPr>
          <a:xfrm>
            <a:off x="5943600" y="4872336"/>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18:25</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9"/>
          <p:cNvSpPr txBox="1"/>
          <p:nvPr/>
        </p:nvSpPr>
        <p:spPr>
          <a:xfrm>
            <a:off x="1600200" y="5382162"/>
            <a:ext cx="16002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Peter’s Denial</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Rembrandt</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Rijksmuseum Amsterdam</a:t>
            </a:r>
            <a:endParaRPr/>
          </a:p>
        </p:txBody>
      </p:sp>
      <p:pic>
        <p:nvPicPr>
          <p:cNvPr id="198" name="Google Shape;198;p19"/>
          <p:cNvPicPr preferRelativeResize="0"/>
          <p:nvPr/>
        </p:nvPicPr>
        <p:blipFill rotWithShape="1">
          <a:blip r:embed="rId3">
            <a:alphaModFix/>
          </a:blip>
          <a:srcRect/>
          <a:stretch/>
        </p:blipFill>
        <p:spPr>
          <a:xfrm>
            <a:off x="3352800" y="228600"/>
            <a:ext cx="6995410" cy="64008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3028950" y="2935070"/>
            <a:ext cx="61341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dirty="0">
                <a:solidFill>
                  <a:schemeClr val="lt1"/>
                </a:solidFill>
                <a:latin typeface="Calibri"/>
                <a:ea typeface="Calibri"/>
                <a:cs typeface="Calibri"/>
                <a:sym typeface="Calibri"/>
              </a:rPr>
              <a:t>Out of his anguish he shall see…</a:t>
            </a:r>
            <a:endParaRPr sz="3600" dirty="0">
              <a:solidFill>
                <a:schemeClr val="lt1"/>
              </a:solidFill>
              <a:latin typeface="Calibri"/>
              <a:ea typeface="Calibri"/>
              <a:cs typeface="Calibri"/>
              <a:sym typeface="Calibri"/>
            </a:endParaRPr>
          </a:p>
        </p:txBody>
      </p:sp>
      <p:sp>
        <p:nvSpPr>
          <p:cNvPr id="96" name="Google Shape;96;p2"/>
          <p:cNvSpPr txBox="1"/>
          <p:nvPr/>
        </p:nvSpPr>
        <p:spPr>
          <a:xfrm>
            <a:off x="5810250" y="4029076"/>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Isaiah 53:11a</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0"/>
          <p:cNvSpPr/>
          <p:nvPr/>
        </p:nvSpPr>
        <p:spPr>
          <a:xfrm>
            <a:off x="2743200" y="2152472"/>
            <a:ext cx="7467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Again Peter denied it, and at that moment the cock crowed.</a:t>
            </a:r>
            <a:endParaRPr sz="3600">
              <a:solidFill>
                <a:schemeClr val="lt1"/>
              </a:solidFill>
              <a:latin typeface="Calibri"/>
              <a:ea typeface="Calibri"/>
              <a:cs typeface="Calibri"/>
              <a:sym typeface="Calibri"/>
            </a:endParaRPr>
          </a:p>
        </p:txBody>
      </p:sp>
      <p:sp>
        <p:nvSpPr>
          <p:cNvPr id="204" name="Google Shape;204;p20"/>
          <p:cNvSpPr txBox="1"/>
          <p:nvPr/>
        </p:nvSpPr>
        <p:spPr>
          <a:xfrm>
            <a:off x="60960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18:27</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1"/>
          <p:cNvSpPr txBox="1"/>
          <p:nvPr/>
        </p:nvSpPr>
        <p:spPr>
          <a:xfrm>
            <a:off x="1554018" y="5505271"/>
            <a:ext cx="2941782"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Denial of Peter</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Simon Bening</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Getty Center, Los Angeles, CA</a:t>
            </a:r>
            <a:endParaRPr/>
          </a:p>
        </p:txBody>
      </p:sp>
      <p:pic>
        <p:nvPicPr>
          <p:cNvPr id="210" name="Google Shape;210;p21"/>
          <p:cNvPicPr preferRelativeResize="0"/>
          <p:nvPr/>
        </p:nvPicPr>
        <p:blipFill rotWithShape="1">
          <a:blip r:embed="rId3">
            <a:alphaModFix/>
          </a:blip>
          <a:srcRect/>
          <a:stretch/>
        </p:blipFill>
        <p:spPr>
          <a:xfrm>
            <a:off x="4842130" y="0"/>
            <a:ext cx="4530471" cy="68580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2"/>
          <p:cNvSpPr/>
          <p:nvPr/>
        </p:nvSpPr>
        <p:spPr>
          <a:xfrm>
            <a:off x="2743200" y="1481078"/>
            <a:ext cx="7086600" cy="3416320"/>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Then Pilate took Jesus and had him flogged. And the soldiers wove a crown of thorns and put it on his head, and they dressed him in a purple robe.…coming up to him, saying, "Hail, King of the Jews!"</a:t>
            </a:r>
            <a:endParaRPr sz="3600" dirty="0">
              <a:solidFill>
                <a:schemeClr val="lt1"/>
              </a:solidFill>
              <a:latin typeface="Calibri"/>
              <a:ea typeface="Calibri"/>
              <a:cs typeface="Calibri"/>
              <a:sym typeface="Calibri"/>
            </a:endParaRPr>
          </a:p>
        </p:txBody>
      </p:sp>
      <p:sp>
        <p:nvSpPr>
          <p:cNvPr id="216" name="Google Shape;216;p22"/>
          <p:cNvSpPr txBox="1"/>
          <p:nvPr/>
        </p:nvSpPr>
        <p:spPr>
          <a:xfrm>
            <a:off x="5943600" y="5177136"/>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John 19:1-3a</a:t>
            </a:r>
            <a:endParaRPr sz="2400" dirty="0">
              <a:solidFill>
                <a:srgbClr val="F2F2F2"/>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23"/>
          <p:cNvSpPr txBox="1"/>
          <p:nvPr/>
        </p:nvSpPr>
        <p:spPr>
          <a:xfrm>
            <a:off x="1600200" y="5304473"/>
            <a:ext cx="22860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Tormenting of Christ</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Ethiopian Icon</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Brooklyn Museum</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New York</a:t>
            </a:r>
            <a:endParaRPr/>
          </a:p>
        </p:txBody>
      </p:sp>
      <p:sp>
        <p:nvSpPr>
          <p:cNvPr id="222" name="Google Shape;222;p23"/>
          <p:cNvSpPr/>
          <p:nvPr/>
        </p:nvSpPr>
        <p:spPr>
          <a:xfrm>
            <a:off x="1676400" y="3124200"/>
            <a:ext cx="45720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223" name="Google Shape;223;p23"/>
          <p:cNvPicPr preferRelativeResize="0"/>
          <p:nvPr/>
        </p:nvPicPr>
        <p:blipFill rotWithShape="1">
          <a:blip r:embed="rId3">
            <a:alphaModFix/>
          </a:blip>
          <a:srcRect/>
          <a:stretch/>
        </p:blipFill>
        <p:spPr>
          <a:xfrm>
            <a:off x="4114800" y="198280"/>
            <a:ext cx="6172200" cy="635492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24"/>
          <p:cNvSpPr/>
          <p:nvPr/>
        </p:nvSpPr>
        <p:spPr>
          <a:xfrm>
            <a:off x="2743200" y="1944469"/>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Pilate therefore said to him, "Do you refuse to speak to me? Do you not know that I have power to release you and power to crucify you?"</a:t>
            </a:r>
            <a:endParaRPr sz="3600" dirty="0">
              <a:solidFill>
                <a:schemeClr val="lt1"/>
              </a:solidFill>
              <a:latin typeface="Calibri"/>
              <a:ea typeface="Calibri"/>
              <a:cs typeface="Calibri"/>
              <a:sym typeface="Calibri"/>
            </a:endParaRPr>
          </a:p>
        </p:txBody>
      </p:sp>
      <p:sp>
        <p:nvSpPr>
          <p:cNvPr id="229" name="Google Shape;229;p24"/>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19:10</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pic>
        <p:nvPicPr>
          <p:cNvPr id="234" name="Google Shape;234;p25"/>
          <p:cNvPicPr preferRelativeResize="0"/>
          <p:nvPr/>
        </p:nvPicPr>
        <p:blipFill rotWithShape="1">
          <a:blip r:embed="rId3">
            <a:alphaModFix/>
          </a:blip>
          <a:srcRect/>
          <a:stretch/>
        </p:blipFill>
        <p:spPr>
          <a:xfrm>
            <a:off x="5061680" y="0"/>
            <a:ext cx="4996721" cy="6858000"/>
          </a:xfrm>
          <a:prstGeom prst="rect">
            <a:avLst/>
          </a:prstGeom>
          <a:noFill/>
          <a:ln>
            <a:noFill/>
          </a:ln>
        </p:spPr>
      </p:pic>
      <p:sp>
        <p:nvSpPr>
          <p:cNvPr id="235" name="Google Shape;235;p25"/>
          <p:cNvSpPr txBox="1"/>
          <p:nvPr/>
        </p:nvSpPr>
        <p:spPr>
          <a:xfrm>
            <a:off x="1905000" y="5304473"/>
            <a:ext cx="2590800" cy="135421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What is Truth?</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Nicolai Ge</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Tretyakov State Gallery</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Moscow, Russia</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26"/>
          <p:cNvSpPr/>
          <p:nvPr/>
        </p:nvSpPr>
        <p:spPr>
          <a:xfrm>
            <a:off x="2743200" y="1944469"/>
            <a:ext cx="7467600" cy="2308324"/>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He said..., "Here is your King!" They cried out, “… Crucify him!”… Then he handed him over to them to be crucified. </a:t>
            </a:r>
            <a:endParaRPr sz="3600" dirty="0">
              <a:solidFill>
                <a:schemeClr val="lt1"/>
              </a:solidFill>
              <a:latin typeface="Calibri"/>
              <a:ea typeface="Calibri"/>
              <a:cs typeface="Calibri"/>
              <a:sym typeface="Calibri"/>
            </a:endParaRPr>
          </a:p>
        </p:txBody>
      </p:sp>
      <p:sp>
        <p:nvSpPr>
          <p:cNvPr id="241" name="Google Shape;241;p26"/>
          <p:cNvSpPr txBox="1"/>
          <p:nvPr/>
        </p:nvSpPr>
        <p:spPr>
          <a:xfrm>
            <a:off x="5791200" y="4719936"/>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John 19:14b, 15ab, 16a</a:t>
            </a:r>
            <a:endParaRPr sz="2400" dirty="0">
              <a:solidFill>
                <a:srgbClr val="F2F2F2"/>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27"/>
          <p:cNvSpPr txBox="1"/>
          <p:nvPr/>
        </p:nvSpPr>
        <p:spPr>
          <a:xfrm>
            <a:off x="1905000" y="5257801"/>
            <a:ext cx="24384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Ecce Homo</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Hieronymous Bosch</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Stadl Museum</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Frankfurt, Germany</a:t>
            </a:r>
            <a:endParaRPr/>
          </a:p>
        </p:txBody>
      </p:sp>
      <p:pic>
        <p:nvPicPr>
          <p:cNvPr id="247" name="Google Shape;247;p27"/>
          <p:cNvPicPr preferRelativeResize="0"/>
          <p:nvPr/>
        </p:nvPicPr>
        <p:blipFill rotWithShape="1">
          <a:blip r:embed="rId3">
            <a:alphaModFix/>
          </a:blip>
          <a:srcRect/>
          <a:stretch/>
        </p:blipFill>
        <p:spPr>
          <a:xfrm>
            <a:off x="4909326" y="-7374"/>
            <a:ext cx="5758675" cy="68580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28"/>
          <p:cNvSpPr/>
          <p:nvPr/>
        </p:nvSpPr>
        <p:spPr>
          <a:xfrm>
            <a:off x="2743200" y="1944469"/>
            <a:ext cx="7239000" cy="23227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So they took Jesus, and carrying the cross by himself, he went out to what is called The Place of the Skull, which in Hebrew is called Golgotha.</a:t>
            </a:r>
            <a:endParaRPr dirty="0">
              <a:solidFill>
                <a:schemeClr val="lt1"/>
              </a:solidFill>
            </a:endParaRPr>
          </a:p>
        </p:txBody>
      </p:sp>
      <p:sp>
        <p:nvSpPr>
          <p:cNvPr id="253" name="Google Shape;253;p28"/>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John 19:16b-17</a:t>
            </a:r>
            <a:endParaRP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29"/>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lt1"/>
                </a:solidFill>
                <a:latin typeface="Calibri"/>
                <a:ea typeface="Calibri"/>
                <a:cs typeface="Calibri"/>
                <a:sym typeface="Calibri"/>
              </a:rPr>
              <a:t>Procesión del Vía Crusis, Las Mesas, Lázaro Cárdenas, Tlaxcala</a:t>
            </a:r>
            <a:endParaRPr sz="1600">
              <a:solidFill>
                <a:srgbClr val="F2F2F2"/>
              </a:solidFill>
              <a:latin typeface="Calibri"/>
              <a:ea typeface="Calibri"/>
              <a:cs typeface="Calibri"/>
              <a:sym typeface="Calibri"/>
            </a:endParaRPr>
          </a:p>
        </p:txBody>
      </p:sp>
      <p:pic>
        <p:nvPicPr>
          <p:cNvPr id="259" name="Google Shape;259;p29"/>
          <p:cNvPicPr preferRelativeResize="0"/>
          <p:nvPr/>
        </p:nvPicPr>
        <p:blipFill rotWithShape="1">
          <a:blip r:embed="rId3">
            <a:alphaModFix/>
          </a:blip>
          <a:srcRect/>
          <a:stretch/>
        </p:blipFill>
        <p:spPr>
          <a:xfrm>
            <a:off x="3200400" y="152401"/>
            <a:ext cx="6096000" cy="59436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1447800" y="5334000"/>
            <a:ext cx="2667000"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Crucifixion</a:t>
            </a:r>
            <a:endParaRPr/>
          </a:p>
          <a:p>
            <a:pPr marL="0" marR="0" lvl="0" indent="0" algn="ctr" rtl="0">
              <a:spcBef>
                <a:spcPts val="0"/>
              </a:spcBef>
              <a:spcAft>
                <a:spcPts val="0"/>
              </a:spcAft>
              <a:buNone/>
            </a:pPr>
            <a:endParaRPr sz="1400">
              <a:solidFill>
                <a:schemeClr val="lt1"/>
              </a:solidFill>
              <a:latin typeface="Calibri"/>
              <a:ea typeface="Calibri"/>
              <a:cs typeface="Calibri"/>
              <a:sym typeface="Calibri"/>
            </a:endParaRPr>
          </a:p>
          <a:p>
            <a:pPr marL="0" marR="0" lvl="0" indent="0" algn="ctr" rtl="0">
              <a:spcBef>
                <a:spcPts val="0"/>
              </a:spcBef>
              <a:spcAft>
                <a:spcPts val="0"/>
              </a:spcAft>
              <a:buNone/>
            </a:pPr>
            <a:r>
              <a:rPr lang="en-US" sz="1400">
                <a:solidFill>
                  <a:schemeClr val="lt1"/>
                </a:solidFill>
                <a:latin typeface="Calibri"/>
                <a:ea typeface="Calibri"/>
                <a:cs typeface="Calibri"/>
                <a:sym typeface="Calibri"/>
              </a:rPr>
              <a:t>Rev. Angus Kelly</a:t>
            </a:r>
            <a:endParaRPr/>
          </a:p>
          <a:p>
            <a:pPr marL="0" marR="0" lvl="0" indent="0" algn="ctr" rtl="0">
              <a:spcBef>
                <a:spcPts val="0"/>
              </a:spcBef>
              <a:spcAft>
                <a:spcPts val="0"/>
              </a:spcAft>
              <a:buNone/>
            </a:pPr>
            <a:r>
              <a:rPr lang="en-US" sz="1400">
                <a:solidFill>
                  <a:schemeClr val="lt1"/>
                </a:solidFill>
                <a:latin typeface="Calibri"/>
                <a:ea typeface="Calibri"/>
                <a:cs typeface="Calibri"/>
                <a:sym typeface="Calibri"/>
              </a:rPr>
              <a:t>Table View Methodist Church</a:t>
            </a:r>
            <a:endParaRPr/>
          </a:p>
          <a:p>
            <a:pPr marL="0" marR="0" lvl="0" indent="0" algn="ctr" rtl="0">
              <a:spcBef>
                <a:spcPts val="0"/>
              </a:spcBef>
              <a:spcAft>
                <a:spcPts val="0"/>
              </a:spcAft>
              <a:buNone/>
            </a:pPr>
            <a:r>
              <a:rPr lang="en-US" sz="1400">
                <a:solidFill>
                  <a:schemeClr val="lt1"/>
                </a:solidFill>
                <a:latin typeface="Calibri"/>
                <a:ea typeface="Calibri"/>
                <a:cs typeface="Calibri"/>
                <a:sym typeface="Calibri"/>
              </a:rPr>
              <a:t>Cape Town, South Africa</a:t>
            </a:r>
            <a:endParaRPr/>
          </a:p>
        </p:txBody>
      </p:sp>
      <p:pic>
        <p:nvPicPr>
          <p:cNvPr id="102" name="Google Shape;102;p3"/>
          <p:cNvPicPr preferRelativeResize="0"/>
          <p:nvPr/>
        </p:nvPicPr>
        <p:blipFill rotWithShape="1">
          <a:blip r:embed="rId3">
            <a:alphaModFix/>
          </a:blip>
          <a:srcRect/>
          <a:stretch/>
        </p:blipFill>
        <p:spPr>
          <a:xfrm>
            <a:off x="4114800" y="330759"/>
            <a:ext cx="6282070" cy="628207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30"/>
          <p:cNvSpPr/>
          <p:nvPr/>
        </p:nvSpPr>
        <p:spPr>
          <a:xfrm>
            <a:off x="2743200" y="1944469"/>
            <a:ext cx="7162800" cy="1789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There they crucified him and with him two others, one on either side, with Jesus between them.</a:t>
            </a:r>
            <a:endParaRPr sz="3600" dirty="0">
              <a:solidFill>
                <a:schemeClr val="lt1"/>
              </a:solidFill>
              <a:latin typeface="Calibri"/>
              <a:ea typeface="Calibri"/>
              <a:cs typeface="Calibri"/>
              <a:sym typeface="Calibri"/>
            </a:endParaRPr>
          </a:p>
        </p:txBody>
      </p:sp>
      <p:sp>
        <p:nvSpPr>
          <p:cNvPr id="265" name="Google Shape;265;p30"/>
          <p:cNvSpPr txBox="1"/>
          <p:nvPr/>
        </p:nvSpPr>
        <p:spPr>
          <a:xfrm>
            <a:off x="6096000" y="4583669"/>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19:18</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31"/>
          <p:cNvSpPr txBox="1"/>
          <p:nvPr/>
        </p:nvSpPr>
        <p:spPr>
          <a:xfrm>
            <a:off x="1752600" y="6324600"/>
            <a:ext cx="876300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rgbClr val="F2F2F2"/>
                </a:solidFill>
                <a:latin typeface="Calibri"/>
                <a:ea typeface="Calibri"/>
                <a:cs typeface="Calibri"/>
                <a:sym typeface="Calibri"/>
              </a:rPr>
              <a:t>?</a:t>
            </a:r>
            <a:endParaRPr/>
          </a:p>
        </p:txBody>
      </p:sp>
      <p:pic>
        <p:nvPicPr>
          <p:cNvPr id="271" name="Google Shape;271;p31"/>
          <p:cNvPicPr preferRelativeResize="0"/>
          <p:nvPr/>
        </p:nvPicPr>
        <p:blipFill rotWithShape="1">
          <a:blip r:embed="rId3">
            <a:alphaModFix/>
          </a:blip>
          <a:srcRect/>
          <a:stretch/>
        </p:blipFill>
        <p:spPr>
          <a:xfrm>
            <a:off x="4348162" y="0"/>
            <a:ext cx="5786438" cy="6858000"/>
          </a:xfrm>
          <a:prstGeom prst="rect">
            <a:avLst/>
          </a:prstGeom>
          <a:noFill/>
          <a:ln>
            <a:noFill/>
          </a:ln>
        </p:spPr>
      </p:pic>
      <p:sp>
        <p:nvSpPr>
          <p:cNvPr id="272" name="Google Shape;272;p31"/>
          <p:cNvSpPr/>
          <p:nvPr/>
        </p:nvSpPr>
        <p:spPr>
          <a:xfrm>
            <a:off x="1671577" y="5432048"/>
            <a:ext cx="23622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lt1"/>
                </a:solidFill>
                <a:latin typeface="Calibri"/>
                <a:ea typeface="Calibri"/>
                <a:cs typeface="Calibri"/>
                <a:sym typeface="Calibri"/>
              </a:rPr>
              <a:t>Crucifixion </a:t>
            </a:r>
            <a:endParaRPr/>
          </a:p>
          <a:p>
            <a:pPr marL="0" marR="0" lvl="0" indent="0" algn="ctr" rtl="0">
              <a:spcBef>
                <a:spcPts val="0"/>
              </a:spcBef>
              <a:spcAft>
                <a:spcPts val="0"/>
              </a:spcAft>
              <a:buNone/>
            </a:pPr>
            <a:endParaRPr sz="1600">
              <a:solidFill>
                <a:schemeClr val="lt1"/>
              </a:solidFill>
              <a:latin typeface="Calibri"/>
              <a:ea typeface="Calibri"/>
              <a:cs typeface="Calibri"/>
              <a:sym typeface="Calibri"/>
            </a:endParaRPr>
          </a:p>
          <a:p>
            <a:pPr marL="0" marR="0" lvl="0" indent="0" algn="ctr" rtl="0">
              <a:spcBef>
                <a:spcPts val="0"/>
              </a:spcBef>
              <a:spcAft>
                <a:spcPts val="0"/>
              </a:spcAft>
              <a:buNone/>
            </a:pPr>
            <a:r>
              <a:rPr lang="en-US" sz="1600">
                <a:solidFill>
                  <a:schemeClr val="lt1"/>
                </a:solidFill>
                <a:latin typeface="Calibri"/>
                <a:ea typeface="Calibri"/>
                <a:cs typeface="Calibri"/>
                <a:sym typeface="Calibri"/>
              </a:rPr>
              <a:t>Sam Joseph Ntiro</a:t>
            </a:r>
            <a:endParaRPr sz="1600">
              <a:solidFill>
                <a:schemeClr val="lt1"/>
              </a:solidFill>
              <a:latin typeface="Calibri"/>
              <a:ea typeface="Calibri"/>
              <a:cs typeface="Calibri"/>
              <a:sym typeface="Calibri"/>
            </a:endParaRPr>
          </a:p>
          <a:p>
            <a:pPr marL="0" marR="0" lvl="0" indent="0" algn="ctr" rtl="0">
              <a:spcBef>
                <a:spcPts val="0"/>
              </a:spcBef>
              <a:spcAft>
                <a:spcPts val="0"/>
              </a:spcAft>
              <a:buNone/>
            </a:pPr>
            <a:r>
              <a:rPr lang="en-US" sz="1600">
                <a:solidFill>
                  <a:schemeClr val="lt1"/>
                </a:solidFill>
                <a:latin typeface="Calibri"/>
                <a:ea typeface="Calibri"/>
                <a:cs typeface="Calibri"/>
                <a:sym typeface="Calibri"/>
              </a:rPr>
              <a:t>Tanzanian, 1923–1993</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32"/>
          <p:cNvSpPr/>
          <p:nvPr/>
        </p:nvSpPr>
        <p:spPr>
          <a:xfrm>
            <a:off x="2743200" y="1944469"/>
            <a:ext cx="7467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"They divided my clothes among themselves, and for my clothing they cast lots."</a:t>
            </a:r>
            <a:endParaRPr sz="3600">
              <a:solidFill>
                <a:schemeClr val="lt1"/>
              </a:solidFill>
              <a:latin typeface="Calibri"/>
              <a:ea typeface="Calibri"/>
              <a:cs typeface="Calibri"/>
              <a:sym typeface="Calibri"/>
            </a:endParaRPr>
          </a:p>
        </p:txBody>
      </p:sp>
      <p:sp>
        <p:nvSpPr>
          <p:cNvPr id="278" name="Google Shape;278;p32"/>
          <p:cNvSpPr txBox="1"/>
          <p:nvPr/>
        </p:nvSpPr>
        <p:spPr>
          <a:xfrm>
            <a:off x="54864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19:24b</a:t>
            </a:r>
            <a:endParaRPr sz="2400">
              <a:solidFill>
                <a:srgbClr val="F2F2F2"/>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pic>
        <p:nvPicPr>
          <p:cNvPr id="283" name="Google Shape;283;p33"/>
          <p:cNvPicPr preferRelativeResize="0"/>
          <p:nvPr/>
        </p:nvPicPr>
        <p:blipFill rotWithShape="1">
          <a:blip r:embed="rId3">
            <a:alphaModFix/>
          </a:blip>
          <a:srcRect/>
          <a:stretch/>
        </p:blipFill>
        <p:spPr>
          <a:xfrm>
            <a:off x="4724400" y="-15020"/>
            <a:ext cx="5181600" cy="6888039"/>
          </a:xfrm>
          <a:prstGeom prst="rect">
            <a:avLst/>
          </a:prstGeom>
          <a:noFill/>
          <a:ln>
            <a:noFill/>
          </a:ln>
        </p:spPr>
      </p:pic>
      <p:sp>
        <p:nvSpPr>
          <p:cNvPr id="284" name="Google Shape;284;p33"/>
          <p:cNvSpPr txBox="1"/>
          <p:nvPr/>
        </p:nvSpPr>
        <p:spPr>
          <a:xfrm>
            <a:off x="1828800" y="5029200"/>
            <a:ext cx="2438400"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Soldiers Casting Lots for Christ's Garments</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William Blake</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Fitzwilliam Museum Cambridge, England</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34"/>
          <p:cNvSpPr/>
          <p:nvPr/>
        </p:nvSpPr>
        <p:spPr>
          <a:xfrm>
            <a:off x="2590800" y="1404878"/>
            <a:ext cx="74676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…he said to his mother, "Woman, here is your son."  Then he said to the disciple, "Here is your mother." And from that hour the disciple took her into his own home.</a:t>
            </a:r>
            <a:endParaRPr sz="3600" dirty="0">
              <a:solidFill>
                <a:schemeClr val="lt1"/>
              </a:solidFill>
              <a:latin typeface="Calibri"/>
              <a:ea typeface="Calibri"/>
              <a:cs typeface="Calibri"/>
              <a:sym typeface="Calibri"/>
            </a:endParaRPr>
          </a:p>
        </p:txBody>
      </p:sp>
      <p:sp>
        <p:nvSpPr>
          <p:cNvPr id="290" name="Google Shape;290;p34"/>
          <p:cNvSpPr txBox="1"/>
          <p:nvPr/>
        </p:nvSpPr>
        <p:spPr>
          <a:xfrm>
            <a:off x="5486400" y="5029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John 19:26b-27</a:t>
            </a:r>
            <a:endParaRP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35"/>
          <p:cNvSpPr txBox="1"/>
          <p:nvPr/>
        </p:nvSpPr>
        <p:spPr>
          <a:xfrm>
            <a:off x="1752600" y="5334001"/>
            <a:ext cx="2743200" cy="135421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on the Cross with Mary and John</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Rogier van der Weyden</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El Escorial, Madrid, Spain</a:t>
            </a:r>
            <a:endParaRPr/>
          </a:p>
        </p:txBody>
      </p:sp>
      <p:pic>
        <p:nvPicPr>
          <p:cNvPr id="296" name="Google Shape;296;p35"/>
          <p:cNvPicPr preferRelativeResize="0"/>
          <p:nvPr/>
        </p:nvPicPr>
        <p:blipFill rotWithShape="1">
          <a:blip r:embed="rId3">
            <a:alphaModFix/>
          </a:blip>
          <a:srcRect/>
          <a:stretch/>
        </p:blipFill>
        <p:spPr>
          <a:xfrm>
            <a:off x="5105400" y="0"/>
            <a:ext cx="4085332" cy="68580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36"/>
          <p:cNvSpPr/>
          <p:nvPr/>
        </p:nvSpPr>
        <p:spPr>
          <a:xfrm>
            <a:off x="2514600" y="1730276"/>
            <a:ext cx="7162800" cy="2308284"/>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…he said..., "I am thirsty." … So they put a sponge full of the wine on a branch of hyssop and held it to his mouth.</a:t>
            </a:r>
            <a:endParaRPr sz="3600" dirty="0">
              <a:solidFill>
                <a:schemeClr val="lt1"/>
              </a:solidFill>
              <a:latin typeface="Calibri"/>
              <a:ea typeface="Calibri"/>
              <a:cs typeface="Calibri"/>
              <a:sym typeface="Calibri"/>
            </a:endParaRPr>
          </a:p>
        </p:txBody>
      </p:sp>
      <p:sp>
        <p:nvSpPr>
          <p:cNvPr id="302" name="Google Shape;302;p36"/>
          <p:cNvSpPr txBox="1"/>
          <p:nvPr/>
        </p:nvSpPr>
        <p:spPr>
          <a:xfrm>
            <a:off x="6248400" y="4343402"/>
            <a:ext cx="236220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lt1"/>
                </a:solidFill>
                <a:latin typeface="Calibri"/>
                <a:ea typeface="Calibri"/>
                <a:cs typeface="Calibri"/>
                <a:sym typeface="Calibri"/>
              </a:rPr>
              <a:t>John 19:28b, 29b</a:t>
            </a:r>
            <a:endParaRPr sz="2400">
              <a:solidFill>
                <a:schemeClr val="lt1"/>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37"/>
          <p:cNvSpPr txBox="1"/>
          <p:nvPr/>
        </p:nvSpPr>
        <p:spPr>
          <a:xfrm>
            <a:off x="1752600" y="5382162"/>
            <a:ext cx="28956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“I Thirst”</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Patrick Reyntiens</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Ampleforth Abbey </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York, England</a:t>
            </a:r>
            <a:endParaRPr/>
          </a:p>
        </p:txBody>
      </p:sp>
      <p:pic>
        <p:nvPicPr>
          <p:cNvPr id="308" name="Google Shape;308;p37"/>
          <p:cNvPicPr preferRelativeResize="0"/>
          <p:nvPr/>
        </p:nvPicPr>
        <p:blipFill rotWithShape="1">
          <a:blip r:embed="rId3">
            <a:alphaModFix/>
          </a:blip>
          <a:srcRect/>
          <a:stretch/>
        </p:blipFill>
        <p:spPr>
          <a:xfrm>
            <a:off x="5105400" y="1"/>
            <a:ext cx="4953000" cy="6773333"/>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38"/>
          <p:cNvSpPr/>
          <p:nvPr/>
        </p:nvSpPr>
        <p:spPr>
          <a:xfrm>
            <a:off x="2743200" y="1944468"/>
            <a:ext cx="72390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When Jesus had received the wine, he said, "It is finished." Then he bowed his head and gave up his spirit.</a:t>
            </a:r>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314" name="Google Shape;314;p38"/>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19:30</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pic>
        <p:nvPicPr>
          <p:cNvPr id="319" name="Google Shape;319;p39"/>
          <p:cNvPicPr preferRelativeResize="0"/>
          <p:nvPr/>
        </p:nvPicPr>
        <p:blipFill rotWithShape="1">
          <a:blip r:embed="rId3">
            <a:alphaModFix/>
          </a:blip>
          <a:srcRect/>
          <a:stretch/>
        </p:blipFill>
        <p:spPr>
          <a:xfrm>
            <a:off x="2743201" y="-1"/>
            <a:ext cx="6781800" cy="6268912"/>
          </a:xfrm>
          <a:prstGeom prst="rect">
            <a:avLst/>
          </a:prstGeom>
          <a:noFill/>
          <a:ln>
            <a:noFill/>
          </a:ln>
        </p:spPr>
      </p:pic>
      <p:sp>
        <p:nvSpPr>
          <p:cNvPr id="320" name="Google Shape;320;p39"/>
          <p:cNvSpPr txBox="1"/>
          <p:nvPr/>
        </p:nvSpPr>
        <p:spPr>
          <a:xfrm>
            <a:off x="3352800" y="6474023"/>
            <a:ext cx="5334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Crucifixion  --  Frank Wesley</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3390900" y="2477870"/>
            <a:ext cx="54102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My God, my God, </a:t>
            </a:r>
            <a:endParaRPr/>
          </a:p>
          <a:p>
            <a:pPr marL="0" marR="0" lvl="0" indent="0" algn="l" rtl="0">
              <a:spcBef>
                <a:spcPts val="0"/>
              </a:spcBef>
              <a:spcAft>
                <a:spcPts val="0"/>
              </a:spcAft>
              <a:buNone/>
            </a:pPr>
            <a:r>
              <a:rPr lang="en-US" sz="3600">
                <a:solidFill>
                  <a:schemeClr val="lt1"/>
                </a:solidFill>
                <a:latin typeface="Calibri"/>
                <a:ea typeface="Calibri"/>
                <a:cs typeface="Calibri"/>
                <a:sym typeface="Calibri"/>
              </a:rPr>
              <a:t>why have you forsaken me?</a:t>
            </a:r>
            <a:endParaRPr sz="3600">
              <a:solidFill>
                <a:schemeClr val="lt1"/>
              </a:solidFill>
              <a:latin typeface="Calibri"/>
              <a:ea typeface="Calibri"/>
              <a:cs typeface="Calibri"/>
              <a:sym typeface="Calibri"/>
            </a:endParaRPr>
          </a:p>
        </p:txBody>
      </p:sp>
      <p:sp>
        <p:nvSpPr>
          <p:cNvPr id="108" name="Google Shape;108;p4"/>
          <p:cNvSpPr txBox="1"/>
          <p:nvPr/>
        </p:nvSpPr>
        <p:spPr>
          <a:xfrm>
            <a:off x="5448300" y="4048126"/>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22:1a</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40"/>
          <p:cNvSpPr/>
          <p:nvPr/>
        </p:nvSpPr>
        <p:spPr>
          <a:xfrm>
            <a:off x="2971800" y="1371600"/>
            <a:ext cx="62484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...Joseph of Arimathea, who was a disciple of Jesus, …came and removed his body. Nicodemus… also came, bringing a mixture of myrrh and aloes…</a:t>
            </a:r>
            <a:endParaRPr sz="3600" dirty="0">
              <a:solidFill>
                <a:schemeClr val="lt1"/>
              </a:solidFill>
              <a:latin typeface="Calibri"/>
              <a:ea typeface="Calibri"/>
              <a:cs typeface="Calibri"/>
              <a:sym typeface="Calibri"/>
            </a:endParaRPr>
          </a:p>
        </p:txBody>
      </p:sp>
      <p:sp>
        <p:nvSpPr>
          <p:cNvPr id="326" name="Google Shape;326;p40"/>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John 19:38ac-39a</a:t>
            </a:r>
            <a:endParaRPr sz="2400" dirty="0">
              <a:solidFill>
                <a:srgbClr val="F2F2F2"/>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41"/>
          <p:cNvSpPr txBox="1"/>
          <p:nvPr/>
        </p:nvSpPr>
        <p:spPr>
          <a:xfrm>
            <a:off x="1752600" y="5304473"/>
            <a:ext cx="23622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Deposition</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Caravaggio</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Vatican Museum</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Vatican City</a:t>
            </a:r>
            <a:endParaRPr/>
          </a:p>
        </p:txBody>
      </p:sp>
      <p:pic>
        <p:nvPicPr>
          <p:cNvPr id="332" name="Google Shape;332;p41"/>
          <p:cNvPicPr preferRelativeResize="0"/>
          <p:nvPr/>
        </p:nvPicPr>
        <p:blipFill rotWithShape="1">
          <a:blip r:embed="rId3">
            <a:alphaModFix/>
          </a:blip>
          <a:srcRect/>
          <a:stretch/>
        </p:blipFill>
        <p:spPr>
          <a:xfrm>
            <a:off x="4603552" y="0"/>
            <a:ext cx="4616648" cy="685800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42"/>
          <p:cNvSpPr/>
          <p:nvPr/>
        </p:nvSpPr>
        <p:spPr>
          <a:xfrm>
            <a:off x="2819400" y="1905001"/>
            <a:ext cx="7086600" cy="179379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And so, because it was the Jewish </a:t>
            </a:r>
            <a:r>
              <a:rPr lang="en-US" sz="3600">
                <a:solidFill>
                  <a:schemeClr val="lt1"/>
                </a:solidFill>
                <a:latin typeface="Calibri"/>
                <a:ea typeface="Calibri"/>
                <a:cs typeface="Calibri"/>
                <a:sym typeface="Calibri"/>
              </a:rPr>
              <a:t>day of Preparation and the tomb </a:t>
            </a:r>
            <a:r>
              <a:rPr lang="en-US" sz="3600" dirty="0">
                <a:solidFill>
                  <a:schemeClr val="lt1"/>
                </a:solidFill>
                <a:latin typeface="Calibri"/>
                <a:ea typeface="Calibri"/>
                <a:cs typeface="Calibri"/>
                <a:sym typeface="Calibri"/>
              </a:rPr>
              <a:t>was nearby, they laid Jesus there.</a:t>
            </a:r>
            <a:endParaRPr sz="3600" dirty="0">
              <a:solidFill>
                <a:schemeClr val="lt1"/>
              </a:solidFill>
              <a:latin typeface="Calibri"/>
              <a:ea typeface="Calibri"/>
              <a:cs typeface="Calibri"/>
              <a:sym typeface="Calibri"/>
            </a:endParaRPr>
          </a:p>
        </p:txBody>
      </p:sp>
      <p:sp>
        <p:nvSpPr>
          <p:cNvPr id="338" name="Google Shape;338;p4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19:42</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43"/>
          <p:cNvSpPr txBox="1"/>
          <p:nvPr/>
        </p:nvSpPr>
        <p:spPr>
          <a:xfrm>
            <a:off x="1752600" y="5029200"/>
            <a:ext cx="2743200" cy="18158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Carried Down to the Tomb</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Eugene Delacroix</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National Museum of Western Art</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Tokyo, Japan</a:t>
            </a:r>
            <a:endParaRPr/>
          </a:p>
        </p:txBody>
      </p:sp>
      <p:pic>
        <p:nvPicPr>
          <p:cNvPr id="344" name="Google Shape;344;p43"/>
          <p:cNvPicPr preferRelativeResize="0"/>
          <p:nvPr/>
        </p:nvPicPr>
        <p:blipFill rotWithShape="1">
          <a:blip r:embed="rId3">
            <a:alphaModFix/>
          </a:blip>
          <a:srcRect/>
          <a:stretch/>
        </p:blipFill>
        <p:spPr>
          <a:xfrm>
            <a:off x="4844654" y="0"/>
            <a:ext cx="5518547" cy="685800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44"/>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350" name="Google Shape;350;p44"/>
          <p:cNvSpPr txBox="1">
            <a:spLocks noGrp="1"/>
          </p:cNvSpPr>
          <p:nvPr>
            <p:ph type="body" idx="1"/>
          </p:nvPr>
        </p:nvSpPr>
        <p:spPr>
          <a:xfrm>
            <a:off x="1676400" y="609600"/>
            <a:ext cx="8991600" cy="624840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lt1"/>
              </a:buClr>
              <a:buSzPts val="1600"/>
              <a:buNone/>
            </a:pPr>
            <a:r>
              <a:rPr lang="en-US" sz="1600"/>
              <a:t>New Revised Standard Version Bible, copyright 1989, Division of Christian Education of the National Council of the Churches of Christ in the United States of America. Used by permission. All rights reserved.</a:t>
            </a:r>
            <a:endParaRPr/>
          </a:p>
          <a:p>
            <a:pPr marL="342900" lvl="0" indent="-342900" algn="l" rtl="0">
              <a:spcBef>
                <a:spcPts val="320"/>
              </a:spcBef>
              <a:spcAft>
                <a:spcPts val="0"/>
              </a:spcAft>
              <a:buClr>
                <a:schemeClr val="lt1"/>
              </a:buClr>
              <a:buSzPts val="1600"/>
              <a:buNone/>
            </a:pPr>
            <a:r>
              <a:rPr lang="en-US" sz="1600"/>
              <a:t>https://tableviewmethodist.blogspot.com/p/bible-story-windows.html</a:t>
            </a:r>
            <a:endParaRPr/>
          </a:p>
          <a:p>
            <a:pPr marL="342900" lvl="0" indent="-342900" algn="l" rtl="0">
              <a:spcBef>
                <a:spcPts val="320"/>
              </a:spcBef>
              <a:spcAft>
                <a:spcPts val="0"/>
              </a:spcAft>
              <a:buClr>
                <a:schemeClr val="lt1"/>
              </a:buClr>
              <a:buSzPts val="1600"/>
              <a:buNone/>
            </a:pPr>
            <a:r>
              <a:rPr lang="en-US" sz="1600"/>
              <a:t>https://commons.wikimedia.org/wiki/File:Parroquia_de_la_Asunci%C3%B3n_de_Mar%C3%ADa_(Coatepec_Harinas)_Estado_de_M%C3%A9xico,M%C3%A9xico.jpg</a:t>
            </a:r>
            <a:endParaRPr/>
          </a:p>
          <a:p>
            <a:pPr marL="342900" lvl="0" indent="-342900" algn="l" rtl="0">
              <a:spcBef>
                <a:spcPts val="320"/>
              </a:spcBef>
              <a:spcAft>
                <a:spcPts val="0"/>
              </a:spcAft>
              <a:buClr>
                <a:schemeClr val="lt1"/>
              </a:buClr>
              <a:buSzPts val="1600"/>
              <a:buNone/>
            </a:pPr>
            <a:r>
              <a:rPr lang="en-US" sz="1600"/>
              <a:t>https://commons.wikimedia.org/wiki/File:Ruizanglada_-_Cristo_Negro_180x150_1995_A-L_-_Catalogo_1995_Palacio_de_Sastago_Zaragoza.jpg</a:t>
            </a:r>
            <a:endParaRPr/>
          </a:p>
          <a:p>
            <a:pPr marL="342900" lvl="0" indent="-342900" algn="l" rtl="0">
              <a:spcBef>
                <a:spcPts val="320"/>
              </a:spcBef>
              <a:spcAft>
                <a:spcPts val="0"/>
              </a:spcAft>
              <a:buClr>
                <a:schemeClr val="lt1"/>
              </a:buClr>
              <a:buSzPts val="1600"/>
              <a:buNone/>
            </a:pPr>
            <a:r>
              <a:rPr lang="en-US" sz="1600"/>
              <a:t>https://commons.wikimedia.org/wiki/File:Christus_im_garten_Giovanni_di_Paolo.Vatican.jpg</a:t>
            </a:r>
            <a:endParaRPr/>
          </a:p>
          <a:p>
            <a:pPr marL="342900" lvl="0" indent="-342900" algn="l" rtl="0">
              <a:spcBef>
                <a:spcPts val="320"/>
              </a:spcBef>
              <a:spcAft>
                <a:spcPts val="0"/>
              </a:spcAft>
              <a:buClr>
                <a:schemeClr val="lt1"/>
              </a:buClr>
              <a:buSzPts val="1600"/>
              <a:buNone/>
            </a:pPr>
            <a:r>
              <a:rPr lang="en-US" sz="1600"/>
              <a:t>https://commons.wikimedia.org/wiki/File:Giotto_-_Scrovegni_-_-31-_-_Kiss_of_Judas.jpg</a:t>
            </a:r>
            <a:endParaRPr sz="1600"/>
          </a:p>
          <a:p>
            <a:pPr marL="342900" lvl="0" indent="-342900" algn="l" rtl="0">
              <a:spcBef>
                <a:spcPts val="320"/>
              </a:spcBef>
              <a:spcAft>
                <a:spcPts val="0"/>
              </a:spcAft>
              <a:buClr>
                <a:schemeClr val="lt1"/>
              </a:buClr>
              <a:buSzPts val="1600"/>
              <a:buNone/>
            </a:pPr>
            <a:r>
              <a:rPr lang="en-US" sz="1600"/>
              <a:t>https://commons.wikimedia.org/wiki/File:Albrecht_Altdorfer_-_The_Arrest_of_Christ_-_WGA00224.jpg</a:t>
            </a:r>
            <a:endParaRPr sz="1600"/>
          </a:p>
          <a:p>
            <a:pPr marL="342900" lvl="0" indent="-342900" algn="l" rtl="0">
              <a:spcBef>
                <a:spcPts val="320"/>
              </a:spcBef>
              <a:spcAft>
                <a:spcPts val="0"/>
              </a:spcAft>
              <a:buClr>
                <a:schemeClr val="lt1"/>
              </a:buClr>
              <a:buSzPts val="1600"/>
              <a:buNone/>
            </a:pPr>
            <a:r>
              <a:rPr lang="en-US" sz="1600"/>
              <a:t>https://commons.wikimedia.org/wiki/File:Master_of_the_Karlsruhe_Passion_-_Arrest_of_Christ.jpeg</a:t>
            </a:r>
            <a:endParaRPr sz="1600"/>
          </a:p>
          <a:p>
            <a:pPr marL="342900" lvl="0" indent="-342900" algn="l" rtl="0">
              <a:spcBef>
                <a:spcPts val="320"/>
              </a:spcBef>
              <a:spcAft>
                <a:spcPts val="0"/>
              </a:spcAft>
              <a:buClr>
                <a:schemeClr val="lt1"/>
              </a:buClr>
              <a:buSzPts val="1600"/>
              <a:buNone/>
            </a:pPr>
            <a:r>
              <a:rPr lang="en-US" sz="1600"/>
              <a:t>https://commons.wikimedia.org/wiki/File:Adam_de_Coster_-_The_Denial_of_Saint_Peter.jpg</a:t>
            </a:r>
            <a:endParaRPr sz="1600"/>
          </a:p>
          <a:p>
            <a:pPr marL="342900" lvl="0" indent="-342900" algn="l" rtl="0">
              <a:spcBef>
                <a:spcPts val="320"/>
              </a:spcBef>
              <a:spcAft>
                <a:spcPts val="0"/>
              </a:spcAft>
              <a:buClr>
                <a:schemeClr val="lt1"/>
              </a:buClr>
              <a:buSzPts val="1600"/>
              <a:buNone/>
            </a:pPr>
            <a:r>
              <a:rPr lang="en-US" sz="1600"/>
              <a:t>https://commons.wikimedia.org/wiki/File:Rembrandt_Harmensz._van_Rijn_012.jpg</a:t>
            </a:r>
            <a:endParaRPr sz="1600"/>
          </a:p>
          <a:p>
            <a:pPr marL="342900" lvl="0" indent="-342900" algn="l" rtl="0">
              <a:spcBef>
                <a:spcPts val="320"/>
              </a:spcBef>
              <a:spcAft>
                <a:spcPts val="0"/>
              </a:spcAft>
              <a:buClr>
                <a:schemeClr val="lt1"/>
              </a:buClr>
              <a:buSzPts val="1600"/>
              <a:buNone/>
            </a:pPr>
            <a:r>
              <a:rPr lang="en-US" sz="1600"/>
              <a:t>https://commons.wikimedia.org/wiki/File:Simon_Bening_(Flemish_-_The_Denial_of_Saint_Peter_-_Google_Art_Project.jpg</a:t>
            </a:r>
            <a:endParaRPr sz="1600"/>
          </a:p>
          <a:p>
            <a:pPr marL="342900" lvl="0" indent="-342900" algn="l" rtl="0">
              <a:spcBef>
                <a:spcPts val="320"/>
              </a:spcBef>
              <a:spcAft>
                <a:spcPts val="0"/>
              </a:spcAft>
              <a:buClr>
                <a:schemeClr val="lt1"/>
              </a:buClr>
              <a:buSzPts val="1600"/>
              <a:buNone/>
            </a:pPr>
            <a:r>
              <a:rPr lang="en-US" sz="1600"/>
              <a:t>https://commons.wikimedia.org/wiki/File:Brooklyn_Museum_76.132_Painted_Icon_Double_Triptych_(2).jpg</a:t>
            </a:r>
            <a:endParaRPr/>
          </a:p>
          <a:p>
            <a:pPr marL="342900" lvl="0" indent="-342900" algn="l" rtl="0">
              <a:spcBef>
                <a:spcPts val="320"/>
              </a:spcBef>
              <a:spcAft>
                <a:spcPts val="0"/>
              </a:spcAft>
              <a:buClr>
                <a:schemeClr val="lt1"/>
              </a:buClr>
              <a:buSzPts val="1600"/>
              <a:buNone/>
            </a:pPr>
            <a:r>
              <a:rPr lang="en-US" sz="1600"/>
              <a:t>https://commons.wikimedia.org/wiki/File:What_is_truth.jpg</a:t>
            </a:r>
            <a:endParaRPr sz="1600"/>
          </a:p>
          <a:p>
            <a:pPr marL="342900" lvl="0" indent="-342900" algn="l" rtl="0">
              <a:spcBef>
                <a:spcPts val="320"/>
              </a:spcBef>
              <a:spcAft>
                <a:spcPts val="0"/>
              </a:spcAft>
              <a:buClr>
                <a:schemeClr val="lt1"/>
              </a:buClr>
              <a:buSzPts val="1600"/>
              <a:buNone/>
            </a:pPr>
            <a:r>
              <a:rPr lang="en-US" sz="1600"/>
              <a:t>https://commons.wikimedia.org/wiki/File:Ecce_homo_by_Hieronymus_Bosch.jpg</a:t>
            </a:r>
            <a:endParaRPr sz="1600"/>
          </a:p>
          <a:p>
            <a:pPr marL="342900" lvl="0" indent="-342900" algn="l" rtl="0">
              <a:spcBef>
                <a:spcPts val="320"/>
              </a:spcBef>
              <a:spcAft>
                <a:spcPts val="0"/>
              </a:spcAft>
              <a:buClr>
                <a:schemeClr val="lt1"/>
              </a:buClr>
              <a:buSzPts val="1600"/>
              <a:buNone/>
            </a:pPr>
            <a:r>
              <a:rPr lang="en-US" sz="1600"/>
              <a:t>https://commons.wikimedia.org/wiki/File:Procesi%C3%B3n_V%C3%ADaCrusis_LasMesas_40.JPG</a:t>
            </a:r>
            <a:endParaRPr sz="1600"/>
          </a:p>
          <a:p>
            <a:pPr marL="342900" lvl="0" indent="-241300" algn="l" rtl="0">
              <a:spcBef>
                <a:spcPts val="320"/>
              </a:spcBef>
              <a:spcAft>
                <a:spcPts val="0"/>
              </a:spcAft>
              <a:buClr>
                <a:schemeClr val="lt1"/>
              </a:buClr>
              <a:buSzPts val="1600"/>
              <a:buNone/>
            </a:pPr>
            <a:endParaRPr sz="1600"/>
          </a:p>
          <a:p>
            <a:pPr marL="342900" lvl="0" indent="-241300" algn="l" rtl="0">
              <a:spcBef>
                <a:spcPts val="320"/>
              </a:spcBef>
              <a:spcAft>
                <a:spcPts val="0"/>
              </a:spcAft>
              <a:buClr>
                <a:schemeClr val="lt1"/>
              </a:buClr>
              <a:buSzPts val="1600"/>
              <a:buNone/>
            </a:pPr>
            <a:endParaRPr sz="1600"/>
          </a:p>
          <a:p>
            <a:pPr marL="342900" lvl="0" indent="-241300" algn="l" rtl="0">
              <a:spcBef>
                <a:spcPts val="320"/>
              </a:spcBef>
              <a:spcAft>
                <a:spcPts val="0"/>
              </a:spcAft>
              <a:buClr>
                <a:schemeClr val="lt1"/>
              </a:buClr>
              <a:buSzPts val="1600"/>
              <a:buNone/>
            </a:pPr>
            <a:endParaRPr sz="160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45"/>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356" name="Google Shape;356;p45"/>
          <p:cNvSpPr txBox="1">
            <a:spLocks noGrp="1"/>
          </p:cNvSpPr>
          <p:nvPr>
            <p:ph type="body" idx="1"/>
          </p:nvPr>
        </p:nvSpPr>
        <p:spPr>
          <a:xfrm>
            <a:off x="1676400" y="60960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600" dirty="0"/>
              <a:t>New Revised Standard Version Updated Edition Bible, copyright 2022, Division of Christian Education of the National Council of the Churches of Christ in the United States of America. Used by permission. </a:t>
            </a:r>
            <a:r>
              <a:rPr lang="en-US" sz="1600"/>
              <a:t>All rights reserved.</a:t>
            </a:r>
            <a:endParaRPr lang="en-US"/>
          </a:p>
          <a:p>
            <a:pPr marL="342900">
              <a:spcBef>
                <a:spcPts val="0"/>
              </a:spcBef>
              <a:buNone/>
            </a:pPr>
            <a:endParaRPr lang="en-US" sz="1600" dirty="0"/>
          </a:p>
          <a:p>
            <a:pPr marL="342900" lvl="0" indent="-342900" algn="l" rtl="0">
              <a:spcBef>
                <a:spcPts val="320"/>
              </a:spcBef>
              <a:spcAft>
                <a:spcPts val="0"/>
              </a:spcAft>
              <a:buClr>
                <a:schemeClr val="lt1"/>
              </a:buClr>
              <a:buSzPts val="1600"/>
              <a:buNone/>
            </a:pPr>
            <a:r>
              <a:rPr lang="en-US" sz="1600" dirty="0"/>
              <a:t>https://commons.wikimedia.org/wiki/File:Procesi%C3%B3n_V%C3%ADaCrusis_LasMesas_40.JPG</a:t>
            </a:r>
            <a:endParaRPr sz="1600" dirty="0"/>
          </a:p>
          <a:p>
            <a:pPr marL="342900" lvl="0" indent="-342900" algn="l" rtl="0">
              <a:spcBef>
                <a:spcPts val="320"/>
              </a:spcBef>
              <a:spcAft>
                <a:spcPts val="0"/>
              </a:spcAft>
              <a:buClr>
                <a:schemeClr val="lt1"/>
              </a:buClr>
              <a:buSzPts val="1600"/>
              <a:buNone/>
            </a:pPr>
            <a:r>
              <a:rPr lang="en-US" sz="1600" dirty="0"/>
              <a:t>http://commons.wikimedia.org/wiki/File:%22Kakindo_Crucifixion%22_-_NARA_-_558948.tif</a:t>
            </a:r>
            <a:endParaRPr sz="1600" dirty="0"/>
          </a:p>
          <a:p>
            <a:pPr marL="342900" lvl="0" indent="-342900" algn="l" rtl="0">
              <a:spcBef>
                <a:spcPts val="320"/>
              </a:spcBef>
              <a:spcAft>
                <a:spcPts val="0"/>
              </a:spcAft>
              <a:buClr>
                <a:schemeClr val="lt1"/>
              </a:buClr>
              <a:buSzPts val="1600"/>
              <a:buNone/>
            </a:pPr>
            <a:r>
              <a:rPr lang="en-US" sz="1600" dirty="0"/>
              <a:t>https://commons.wikimedia.org/wiki/File:Blake_soldiers_casting_lots.jpg</a:t>
            </a:r>
            <a:endParaRPr sz="1600" dirty="0"/>
          </a:p>
          <a:p>
            <a:pPr marL="342900" lvl="0" indent="-342900" algn="l" rtl="0">
              <a:spcBef>
                <a:spcPts val="320"/>
              </a:spcBef>
              <a:spcAft>
                <a:spcPts val="0"/>
              </a:spcAft>
              <a:buClr>
                <a:schemeClr val="lt1"/>
              </a:buClr>
              <a:buSzPts val="1600"/>
              <a:buNone/>
            </a:pPr>
            <a:r>
              <a:rPr lang="en-US" sz="1600" dirty="0"/>
              <a:t>https://commons.wikimedia.org/wiki/File:Weyden_Christ_on_the_Cross_with_Mary_and_St_John.jpg</a:t>
            </a:r>
            <a:endParaRPr sz="1600" dirty="0"/>
          </a:p>
          <a:p>
            <a:pPr marL="342900" lvl="0" indent="-342900" algn="l" rtl="0">
              <a:spcBef>
                <a:spcPts val="320"/>
              </a:spcBef>
              <a:spcAft>
                <a:spcPts val="0"/>
              </a:spcAft>
              <a:buClr>
                <a:schemeClr val="lt1"/>
              </a:buClr>
              <a:buSzPts val="1600"/>
              <a:buNone/>
            </a:pPr>
            <a:r>
              <a:rPr lang="en-US" sz="1600" dirty="0"/>
              <a:t>https://www.flickr.com/photos/paullew/8599326117/</a:t>
            </a:r>
            <a:endParaRPr dirty="0"/>
          </a:p>
          <a:p>
            <a:pPr marL="342900" lvl="0" indent="-342900" algn="l" rtl="0">
              <a:spcBef>
                <a:spcPts val="320"/>
              </a:spcBef>
              <a:spcAft>
                <a:spcPts val="0"/>
              </a:spcAft>
              <a:buClr>
                <a:schemeClr val="lt1"/>
              </a:buClr>
              <a:buSzPts val="1600"/>
              <a:buNone/>
            </a:pPr>
            <a:r>
              <a:rPr lang="en-US" sz="1600" dirty="0"/>
              <a:t>Estate of Frank Wesley, http://www.frankwesleyart.com/main_page.htm</a:t>
            </a:r>
            <a:endParaRPr dirty="0"/>
          </a:p>
          <a:p>
            <a:pPr marL="342900" lvl="0" indent="-342900" algn="l" rtl="0">
              <a:spcBef>
                <a:spcPts val="320"/>
              </a:spcBef>
              <a:spcAft>
                <a:spcPts val="0"/>
              </a:spcAft>
              <a:buClr>
                <a:schemeClr val="lt1"/>
              </a:buClr>
              <a:buSzPts val="1600"/>
              <a:buNone/>
            </a:pPr>
            <a:r>
              <a:rPr lang="en-US" sz="1600" dirty="0"/>
              <a:t>https://commons.wikimedia.org/wiki/File:The_Entombment_of_Christ-Caravaggio_(c.1602-3).jpg</a:t>
            </a:r>
            <a:endParaRPr dirty="0"/>
          </a:p>
          <a:p>
            <a:pPr marL="342900" lvl="0" indent="-342900" algn="l" rtl="0">
              <a:spcBef>
                <a:spcPts val="320"/>
              </a:spcBef>
              <a:spcAft>
                <a:spcPts val="0"/>
              </a:spcAft>
              <a:buClr>
                <a:schemeClr val="lt1"/>
              </a:buClr>
              <a:buSzPts val="1600"/>
              <a:buNone/>
            </a:pPr>
            <a:r>
              <a:rPr lang="en-US" sz="1600" dirty="0"/>
              <a:t>https://commons.wikimedia.org/wiki/File:Eug%C3%A8ne_Delacroix_-_Christ_Carried_Down_to_the_Tomb_-_Google_Art_Project.jpg</a:t>
            </a:r>
            <a:endParaRPr dirty="0"/>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dirty="0"/>
              <a:t>Additional descriptions can be found at the Art in the Christian Tradition image library, a service of the Vanderbilt Divinity Library, http://diglib.library.vanderbilt.edu/.  All images available via Creative Commons 3.0 License.</a:t>
            </a:r>
            <a:endParaRPr dirty="0"/>
          </a:p>
          <a:p>
            <a:pPr marL="342900" lvl="0" indent="-241300" algn="l" rtl="0">
              <a:spcBef>
                <a:spcPts val="320"/>
              </a:spcBef>
              <a:spcAft>
                <a:spcPts val="0"/>
              </a:spcAft>
              <a:buClr>
                <a:schemeClr val="lt1"/>
              </a:buClr>
              <a:buSzPts val="1600"/>
              <a:buNone/>
            </a:pPr>
            <a:endParaRPr sz="1600"/>
          </a:p>
          <a:p>
            <a:pPr marL="342900" lvl="0" indent="-241300" algn="l" rtl="0">
              <a:spcBef>
                <a:spcPts val="320"/>
              </a:spcBef>
              <a:spcAft>
                <a:spcPts val="0"/>
              </a:spcAft>
              <a:buClr>
                <a:schemeClr val="lt1"/>
              </a:buClr>
              <a:buSzPts val="1600"/>
              <a:buNone/>
            </a:pPr>
            <a:endParaRPr sz="1600"/>
          </a:p>
          <a:p>
            <a:pPr marL="342900" lvl="0" indent="-241300" algn="l" rtl="0">
              <a:spcBef>
                <a:spcPts val="320"/>
              </a:spcBef>
              <a:spcAft>
                <a:spcPts val="0"/>
              </a:spcAft>
              <a:buClr>
                <a:schemeClr val="lt1"/>
              </a:buClr>
              <a:buSzPts val="1600"/>
              <a:buNone/>
            </a:pPr>
            <a:endParaRPr sz="16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p:nvPr/>
        </p:nvSpPr>
        <p:spPr>
          <a:xfrm>
            <a:off x="7391400" y="5429071"/>
            <a:ext cx="31242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Crucifixion</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Parish Church</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Coatepec, Mexico</a:t>
            </a:r>
            <a:endParaRPr/>
          </a:p>
        </p:txBody>
      </p:sp>
      <p:pic>
        <p:nvPicPr>
          <p:cNvPr id="114" name="Google Shape;114;p5"/>
          <p:cNvPicPr preferRelativeResize="0"/>
          <p:nvPr/>
        </p:nvPicPr>
        <p:blipFill rotWithShape="1">
          <a:blip r:embed="rId3">
            <a:alphaModFix/>
          </a:blip>
          <a:srcRect/>
          <a:stretch/>
        </p:blipFill>
        <p:spPr>
          <a:xfrm>
            <a:off x="2438401" y="13138"/>
            <a:ext cx="4605519" cy="6858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p:nvPr/>
        </p:nvSpPr>
        <p:spPr>
          <a:xfrm>
            <a:off x="2895600" y="1752600"/>
            <a:ext cx="70104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For we do not have a high priest who is unable to sympathize with our weaknesses, but we have one who in every respect has been tested as we are…</a:t>
            </a:r>
            <a:endParaRPr sz="3600">
              <a:solidFill>
                <a:schemeClr val="lt1"/>
              </a:solidFill>
              <a:latin typeface="Calibri"/>
              <a:ea typeface="Calibri"/>
              <a:cs typeface="Calibri"/>
              <a:sym typeface="Calibri"/>
            </a:endParaRPr>
          </a:p>
        </p:txBody>
      </p:sp>
      <p:sp>
        <p:nvSpPr>
          <p:cNvPr id="120" name="Google Shape;120;p6"/>
          <p:cNvSpPr txBox="1"/>
          <p:nvPr/>
        </p:nvSpPr>
        <p:spPr>
          <a:xfrm>
            <a:off x="5562600" y="5100936"/>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Hebrews 4:15</a:t>
            </a:r>
            <a:endParaRPr sz="2400">
              <a:solidFill>
                <a:srgbClr val="F2F2F2"/>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p:nvPr/>
        </p:nvSpPr>
        <p:spPr>
          <a:xfrm>
            <a:off x="1828800" y="5429071"/>
            <a:ext cx="22098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Cristo Negro</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Martin Ruiz Anglada</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Saragossa, Spain</a:t>
            </a:r>
            <a:endParaRPr/>
          </a:p>
        </p:txBody>
      </p:sp>
      <p:pic>
        <p:nvPicPr>
          <p:cNvPr id="126" name="Google Shape;126;p7"/>
          <p:cNvPicPr preferRelativeResize="0"/>
          <p:nvPr/>
        </p:nvPicPr>
        <p:blipFill rotWithShape="1">
          <a:blip r:embed="rId3">
            <a:alphaModFix/>
          </a:blip>
          <a:srcRect/>
          <a:stretch/>
        </p:blipFill>
        <p:spPr>
          <a:xfrm>
            <a:off x="4419600" y="0"/>
            <a:ext cx="5638800" cy="6858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p:nvPr/>
        </p:nvSpPr>
        <p:spPr>
          <a:xfrm>
            <a:off x="2743200" y="1944468"/>
            <a:ext cx="6934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After Jesus had spoken these words, he went out with his disciples…to a place where there was a garden…</a:t>
            </a:r>
            <a:endParaRPr sz="3600" dirty="0">
              <a:solidFill>
                <a:schemeClr val="lt1"/>
              </a:solidFill>
              <a:latin typeface="Calibri"/>
              <a:ea typeface="Calibri"/>
              <a:cs typeface="Calibri"/>
              <a:sym typeface="Calibri"/>
            </a:endParaRPr>
          </a:p>
        </p:txBody>
      </p:sp>
      <p:sp>
        <p:nvSpPr>
          <p:cNvPr id="132" name="Google Shape;132;p8"/>
          <p:cNvSpPr txBox="1"/>
          <p:nvPr/>
        </p:nvSpPr>
        <p:spPr>
          <a:xfrm>
            <a:off x="6019800" y="4648201"/>
            <a:ext cx="3352800" cy="4617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John 18:1a</a:t>
            </a:r>
            <a:endParaRPr sz="2400" dirty="0">
              <a:solidFill>
                <a:srgbClr val="F2F2F2"/>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pic>
        <p:nvPicPr>
          <p:cNvPr id="137" name="Google Shape;137;p9"/>
          <p:cNvPicPr preferRelativeResize="0"/>
          <p:nvPr/>
        </p:nvPicPr>
        <p:blipFill rotWithShape="1">
          <a:blip r:embed="rId3">
            <a:alphaModFix/>
          </a:blip>
          <a:srcRect/>
          <a:stretch/>
        </p:blipFill>
        <p:spPr>
          <a:xfrm>
            <a:off x="3510260" y="0"/>
            <a:ext cx="7005340" cy="6858000"/>
          </a:xfrm>
          <a:prstGeom prst="rect">
            <a:avLst/>
          </a:prstGeom>
          <a:noFill/>
          <a:ln>
            <a:noFill/>
          </a:ln>
        </p:spPr>
      </p:pic>
      <p:sp>
        <p:nvSpPr>
          <p:cNvPr id="138" name="Google Shape;138;p9"/>
          <p:cNvSpPr txBox="1"/>
          <p:nvPr/>
        </p:nvSpPr>
        <p:spPr>
          <a:xfrm>
            <a:off x="1600200" y="5059740"/>
            <a:ext cx="1752600"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Garden of Gethsemane </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Giovanni di Paolo</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Vatican Museum Vatican City</a:t>
            </a:r>
            <a:endParaRPr/>
          </a:p>
        </p:txBody>
      </p:sp>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45</Slides>
  <Notes>45</Notes>
  <HiddenSlides>0</HiddenSlide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First Sunday after Christmas Day Year A</vt:lpstr>
      <vt:lpstr>Good Friday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57</cp:revision>
  <dcterms:created xsi:type="dcterms:W3CDTF">2016-08-31T16:46:43Z</dcterms:created>
  <dcterms:modified xsi:type="dcterms:W3CDTF">2025-11-03T17:53:07Z</dcterms:modified>
</cp:coreProperties>
</file>