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2"/>
  </p:notesMasterIdLst>
  <p:sldIdLst>
    <p:sldId id="256" r:id="rId2"/>
    <p:sldId id="385" r:id="rId3"/>
    <p:sldId id="386" r:id="rId4"/>
    <p:sldId id="387" r:id="rId5"/>
    <p:sldId id="416" r:id="rId6"/>
    <p:sldId id="409" r:id="rId7"/>
    <p:sldId id="390" r:id="rId8"/>
    <p:sldId id="391" r:id="rId9"/>
    <p:sldId id="392" r:id="rId10"/>
    <p:sldId id="393" r:id="rId11"/>
    <p:sldId id="394" r:id="rId12"/>
    <p:sldId id="395" r:id="rId13"/>
    <p:sldId id="396" r:id="rId14"/>
    <p:sldId id="403" r:id="rId15"/>
    <p:sldId id="404" r:id="rId16"/>
    <p:sldId id="405" r:id="rId17"/>
    <p:sldId id="407" r:id="rId18"/>
    <p:sldId id="417" r:id="rId19"/>
    <p:sldId id="418" r:id="rId20"/>
    <p:sldId id="419" r:id="rId21"/>
    <p:sldId id="420" r:id="rId22"/>
    <p:sldId id="421" r:id="rId23"/>
    <p:sldId id="422" r:id="rId24"/>
    <p:sldId id="423" r:id="rId25"/>
    <p:sldId id="424" r:id="rId26"/>
    <p:sldId id="425" r:id="rId27"/>
    <p:sldId id="426" r:id="rId28"/>
    <p:sldId id="427" r:id="rId29"/>
    <p:sldId id="428" r:id="rId30"/>
    <p:sldId id="2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4D3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38DBD2-ECBC-4328-B65D-F6E4B7DA58E2}" v="118" dt="2025-10-31T17:02:34.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8" autoAdjust="0"/>
    <p:restoredTop sz="94679" autoAdjust="0"/>
  </p:normalViewPr>
  <p:slideViewPr>
    <p:cSldViewPr>
      <p:cViewPr varScale="1">
        <p:scale>
          <a:sx n="75" d="100"/>
          <a:sy n="75" d="100"/>
        </p:scale>
        <p:origin x="605" y="4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409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E38DBD2-ECBC-4328-B65D-F6E4B7DA58E2}"/>
    <pc:docChg chg="modSld">
      <pc:chgData name="Allison Blackwell" userId="7Y4zoj1sqs5H+IG1uY71RyUTFRj8vI3Lj7CrwoODLF4=" providerId="None" clId="Web-{EE38DBD2-ECBC-4328-B65D-F6E4B7DA58E2}" dt="2025-10-31T17:02:32.109" v="51" actId="20577"/>
      <pc:docMkLst>
        <pc:docMk/>
      </pc:docMkLst>
      <pc:sldChg chg="modSp">
        <pc:chgData name="Allison Blackwell" userId="7Y4zoj1sqs5H+IG1uY71RyUTFRj8vI3Lj7CrwoODLF4=" providerId="None" clId="Web-{EE38DBD2-ECBC-4328-B65D-F6E4B7DA58E2}" dt="2025-10-31T16:56:57.529" v="6" actId="20577"/>
        <pc:sldMkLst>
          <pc:docMk/>
          <pc:sldMk cId="0" sldId="385"/>
        </pc:sldMkLst>
        <pc:spChg chg="mod">
          <ac:chgData name="Allison Blackwell" userId="7Y4zoj1sqs5H+IG1uY71RyUTFRj8vI3Lj7CrwoODLF4=" providerId="None" clId="Web-{EE38DBD2-ECBC-4328-B65D-F6E4B7DA58E2}" dt="2025-10-31T16:56:57.529" v="6" actId="20577"/>
          <ac:spMkLst>
            <pc:docMk/>
            <pc:sldMk cId="0" sldId="385"/>
            <ac:spMk id="2" creationId="{00000000-0000-0000-0000-000000000000}"/>
          </ac:spMkLst>
        </pc:spChg>
      </pc:sldChg>
      <pc:sldChg chg="modSp">
        <pc:chgData name="Allison Blackwell" userId="7Y4zoj1sqs5H+IG1uY71RyUTFRj8vI3Lj7CrwoODLF4=" providerId="None" clId="Web-{EE38DBD2-ECBC-4328-B65D-F6E4B7DA58E2}" dt="2025-10-31T16:57:25.561" v="9" actId="20577"/>
        <pc:sldMkLst>
          <pc:docMk/>
          <pc:sldMk cId="0" sldId="387"/>
        </pc:sldMkLst>
        <pc:spChg chg="mod">
          <ac:chgData name="Allison Blackwell" userId="7Y4zoj1sqs5H+IG1uY71RyUTFRj8vI3Lj7CrwoODLF4=" providerId="None" clId="Web-{EE38DBD2-ECBC-4328-B65D-F6E4B7DA58E2}" dt="2025-10-31T16:57:25.561" v="9" actId="20577"/>
          <ac:spMkLst>
            <pc:docMk/>
            <pc:sldMk cId="0" sldId="387"/>
            <ac:spMk id="2" creationId="{00000000-0000-0000-0000-000000000000}"/>
          </ac:spMkLst>
        </pc:spChg>
      </pc:sldChg>
      <pc:sldChg chg="modSp">
        <pc:chgData name="Allison Blackwell" userId="7Y4zoj1sqs5H+IG1uY71RyUTFRj8vI3Lj7CrwoODLF4=" providerId="None" clId="Web-{EE38DBD2-ECBC-4328-B65D-F6E4B7DA58E2}" dt="2025-10-31T16:58:21.421" v="18" actId="20577"/>
        <pc:sldMkLst>
          <pc:docMk/>
          <pc:sldMk cId="0" sldId="391"/>
        </pc:sldMkLst>
        <pc:spChg chg="mod">
          <ac:chgData name="Allison Blackwell" userId="7Y4zoj1sqs5H+IG1uY71RyUTFRj8vI3Lj7CrwoODLF4=" providerId="None" clId="Web-{EE38DBD2-ECBC-4328-B65D-F6E4B7DA58E2}" dt="2025-10-31T16:58:21.421" v="18" actId="20577"/>
          <ac:spMkLst>
            <pc:docMk/>
            <pc:sldMk cId="0" sldId="391"/>
            <ac:spMk id="2" creationId="{00000000-0000-0000-0000-000000000000}"/>
          </ac:spMkLst>
        </pc:spChg>
      </pc:sldChg>
      <pc:sldChg chg="modSp">
        <pc:chgData name="Allison Blackwell" userId="7Y4zoj1sqs5H+IG1uY71RyUTFRj8vI3Lj7CrwoODLF4=" providerId="None" clId="Web-{EE38DBD2-ECBC-4328-B65D-F6E4B7DA58E2}" dt="2025-10-31T16:59:19.858" v="23" actId="20577"/>
        <pc:sldMkLst>
          <pc:docMk/>
          <pc:sldMk cId="0" sldId="395"/>
        </pc:sldMkLst>
        <pc:spChg chg="mod">
          <ac:chgData name="Allison Blackwell" userId="7Y4zoj1sqs5H+IG1uY71RyUTFRj8vI3Lj7CrwoODLF4=" providerId="None" clId="Web-{EE38DBD2-ECBC-4328-B65D-F6E4B7DA58E2}" dt="2025-10-31T16:59:19.858" v="23" actId="20577"/>
          <ac:spMkLst>
            <pc:docMk/>
            <pc:sldMk cId="0" sldId="395"/>
            <ac:spMk id="2" creationId="{00000000-0000-0000-0000-000000000000}"/>
          </ac:spMkLst>
        </pc:spChg>
      </pc:sldChg>
      <pc:sldChg chg="modSp">
        <pc:chgData name="Allison Blackwell" userId="7Y4zoj1sqs5H+IG1uY71RyUTFRj8vI3Lj7CrwoODLF4=" providerId="None" clId="Web-{EE38DBD2-ECBC-4328-B65D-F6E4B7DA58E2}" dt="2025-10-31T17:00:00.905" v="27" actId="20577"/>
        <pc:sldMkLst>
          <pc:docMk/>
          <pc:sldMk cId="0" sldId="403"/>
        </pc:sldMkLst>
        <pc:spChg chg="mod">
          <ac:chgData name="Allison Blackwell" userId="7Y4zoj1sqs5H+IG1uY71RyUTFRj8vI3Lj7CrwoODLF4=" providerId="None" clId="Web-{EE38DBD2-ECBC-4328-B65D-F6E4B7DA58E2}" dt="2025-10-31T17:00:00.905" v="27" actId="20577"/>
          <ac:spMkLst>
            <pc:docMk/>
            <pc:sldMk cId="0" sldId="403"/>
            <ac:spMk id="2" creationId="{00000000-0000-0000-0000-000000000000}"/>
          </ac:spMkLst>
        </pc:spChg>
      </pc:sldChg>
      <pc:sldChg chg="modSp">
        <pc:chgData name="Allison Blackwell" userId="7Y4zoj1sqs5H+IG1uY71RyUTFRj8vI3Lj7CrwoODLF4=" providerId="None" clId="Web-{EE38DBD2-ECBC-4328-B65D-F6E4B7DA58E2}" dt="2025-10-31T17:00:41.609" v="30" actId="20577"/>
        <pc:sldMkLst>
          <pc:docMk/>
          <pc:sldMk cId="1844325615" sldId="405"/>
        </pc:sldMkLst>
        <pc:spChg chg="mod">
          <ac:chgData name="Allison Blackwell" userId="7Y4zoj1sqs5H+IG1uY71RyUTFRj8vI3Lj7CrwoODLF4=" providerId="None" clId="Web-{EE38DBD2-ECBC-4328-B65D-F6E4B7DA58E2}" dt="2025-10-31T17:00:41.609" v="30" actId="20577"/>
          <ac:spMkLst>
            <pc:docMk/>
            <pc:sldMk cId="1844325615" sldId="405"/>
            <ac:spMk id="2" creationId="{00000000-0000-0000-0000-000000000000}"/>
          </ac:spMkLst>
        </pc:spChg>
      </pc:sldChg>
      <pc:sldChg chg="modSp">
        <pc:chgData name="Allison Blackwell" userId="7Y4zoj1sqs5H+IG1uY71RyUTFRj8vI3Lj7CrwoODLF4=" providerId="None" clId="Web-{EE38DBD2-ECBC-4328-B65D-F6E4B7DA58E2}" dt="2025-10-31T17:01:02.202" v="34" actId="20577"/>
        <pc:sldMkLst>
          <pc:docMk/>
          <pc:sldMk cId="3620396677" sldId="417"/>
        </pc:sldMkLst>
        <pc:spChg chg="mod">
          <ac:chgData name="Allison Blackwell" userId="7Y4zoj1sqs5H+IG1uY71RyUTFRj8vI3Lj7CrwoODLF4=" providerId="None" clId="Web-{EE38DBD2-ECBC-4328-B65D-F6E4B7DA58E2}" dt="2025-10-31T17:01:02.202" v="34" actId="20577"/>
          <ac:spMkLst>
            <pc:docMk/>
            <pc:sldMk cId="3620396677" sldId="417"/>
            <ac:spMk id="2" creationId="{00000000-0000-0000-0000-000000000000}"/>
          </ac:spMkLst>
        </pc:spChg>
      </pc:sldChg>
      <pc:sldChg chg="modSp">
        <pc:chgData name="Allison Blackwell" userId="7Y4zoj1sqs5H+IG1uY71RyUTFRj8vI3Lj7CrwoODLF4=" providerId="None" clId="Web-{EE38DBD2-ECBC-4328-B65D-F6E4B7DA58E2}" dt="2025-10-31T17:01:14.671" v="37" actId="20577"/>
        <pc:sldMkLst>
          <pc:docMk/>
          <pc:sldMk cId="3966811208" sldId="419"/>
        </pc:sldMkLst>
        <pc:spChg chg="mod">
          <ac:chgData name="Allison Blackwell" userId="7Y4zoj1sqs5H+IG1uY71RyUTFRj8vI3Lj7CrwoODLF4=" providerId="None" clId="Web-{EE38DBD2-ECBC-4328-B65D-F6E4B7DA58E2}" dt="2025-10-31T17:01:14.671" v="37" actId="20577"/>
          <ac:spMkLst>
            <pc:docMk/>
            <pc:sldMk cId="3966811208" sldId="419"/>
            <ac:spMk id="2" creationId="{00000000-0000-0000-0000-000000000000}"/>
          </ac:spMkLst>
        </pc:spChg>
      </pc:sldChg>
      <pc:sldChg chg="modSp">
        <pc:chgData name="Allison Blackwell" userId="7Y4zoj1sqs5H+IG1uY71RyUTFRj8vI3Lj7CrwoODLF4=" providerId="None" clId="Web-{EE38DBD2-ECBC-4328-B65D-F6E4B7DA58E2}" dt="2025-10-31T17:01:31.749" v="41" actId="20577"/>
        <pc:sldMkLst>
          <pc:docMk/>
          <pc:sldMk cId="2147741829" sldId="421"/>
        </pc:sldMkLst>
        <pc:spChg chg="mod">
          <ac:chgData name="Allison Blackwell" userId="7Y4zoj1sqs5H+IG1uY71RyUTFRj8vI3Lj7CrwoODLF4=" providerId="None" clId="Web-{EE38DBD2-ECBC-4328-B65D-F6E4B7DA58E2}" dt="2025-10-31T17:01:31.749" v="41" actId="20577"/>
          <ac:spMkLst>
            <pc:docMk/>
            <pc:sldMk cId="2147741829" sldId="421"/>
            <ac:spMk id="2" creationId="{00000000-0000-0000-0000-000000000000}"/>
          </ac:spMkLst>
        </pc:spChg>
      </pc:sldChg>
      <pc:sldChg chg="modSp">
        <pc:chgData name="Allison Blackwell" userId="7Y4zoj1sqs5H+IG1uY71RyUTFRj8vI3Lj7CrwoODLF4=" providerId="None" clId="Web-{EE38DBD2-ECBC-4328-B65D-F6E4B7DA58E2}" dt="2025-10-31T17:01:55.078" v="49" actId="20577"/>
        <pc:sldMkLst>
          <pc:docMk/>
          <pc:sldMk cId="4082459350" sldId="423"/>
        </pc:sldMkLst>
        <pc:spChg chg="mod">
          <ac:chgData name="Allison Blackwell" userId="7Y4zoj1sqs5H+IG1uY71RyUTFRj8vI3Lj7CrwoODLF4=" providerId="None" clId="Web-{EE38DBD2-ECBC-4328-B65D-F6E4B7DA58E2}" dt="2025-10-31T17:01:55.078" v="49" actId="20577"/>
          <ac:spMkLst>
            <pc:docMk/>
            <pc:sldMk cId="4082459350" sldId="423"/>
            <ac:spMk id="2" creationId="{00000000-0000-0000-0000-000000000000}"/>
          </ac:spMkLst>
        </pc:spChg>
      </pc:sldChg>
      <pc:sldChg chg="modSp">
        <pc:chgData name="Allison Blackwell" userId="7Y4zoj1sqs5H+IG1uY71RyUTFRj8vI3Lj7CrwoODLF4=" providerId="None" clId="Web-{EE38DBD2-ECBC-4328-B65D-F6E4B7DA58E2}" dt="2025-10-31T17:02:32.109" v="51" actId="20577"/>
        <pc:sldMkLst>
          <pc:docMk/>
          <pc:sldMk cId="493811105" sldId="427"/>
        </pc:sldMkLst>
        <pc:spChg chg="mod">
          <ac:chgData name="Allison Blackwell" userId="7Y4zoj1sqs5H+IG1uY71RyUTFRj8vI3Lj7CrwoODLF4=" providerId="None" clId="Web-{EE38DBD2-ECBC-4328-B65D-F6E4B7DA58E2}" dt="2025-10-31T17:02:32.109" v="51" actId="20577"/>
          <ac:spMkLst>
            <pc:docMk/>
            <pc:sldMk cId="493811105" sldId="427"/>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10/31/2025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1270724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25</a:t>
            </a:fld>
            <a:endParaRPr lang="en-US"/>
          </a:p>
        </p:txBody>
      </p:sp>
    </p:spTree>
    <p:extLst>
      <p:ext uri="{BB962C8B-B14F-4D97-AF65-F5344CB8AC3E}">
        <p14:creationId xmlns:p14="http://schemas.microsoft.com/office/powerpoint/2010/main" val="562353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29</a:t>
            </a:fld>
            <a:endParaRPr lang="en-US"/>
          </a:p>
        </p:txBody>
      </p:sp>
    </p:spTree>
    <p:extLst>
      <p:ext uri="{BB962C8B-B14F-4D97-AF65-F5344CB8AC3E}">
        <p14:creationId xmlns:p14="http://schemas.microsoft.com/office/powerpoint/2010/main" val="497335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10/31/2025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587375"/>
            <a:ext cx="8458200" cy="1698625"/>
          </a:xfrm>
        </p:spPr>
        <p:txBody>
          <a:bodyPr>
            <a:noAutofit/>
          </a:bodyPr>
          <a:lstStyle/>
          <a:p>
            <a:r>
              <a:rPr lang="en-US" sz="8800" dirty="0"/>
              <a:t>Fourth Sunday of Easter</a:t>
            </a:r>
          </a:p>
        </p:txBody>
      </p:sp>
      <p:sp>
        <p:nvSpPr>
          <p:cNvPr id="3" name="Subtitle 2"/>
          <p:cNvSpPr>
            <a:spLocks noGrp="1"/>
          </p:cNvSpPr>
          <p:nvPr>
            <p:ph type="subTitle" idx="1"/>
          </p:nvPr>
        </p:nvSpPr>
        <p:spPr>
          <a:xfrm>
            <a:off x="3048000" y="30099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828800" y="4876800"/>
            <a:ext cx="2667000" cy="1815882"/>
          </a:xfrm>
          <a:prstGeom prst="rect">
            <a:avLst/>
          </a:prstGeom>
          <a:solidFill>
            <a:srgbClr val="494D33">
              <a:alpha val="70000"/>
            </a:srgbClr>
          </a:solidFill>
        </p:spPr>
        <p:txBody>
          <a:bodyPr wrap="square">
            <a:spAutoFit/>
          </a:bodyPr>
          <a:lstStyle/>
          <a:p>
            <a:pPr algn="ctr"/>
            <a:r>
              <a:rPr lang="en-US" sz="2800" dirty="0"/>
              <a:t>Acts 4:5-12</a:t>
            </a:r>
          </a:p>
          <a:p>
            <a:pPr algn="ctr"/>
            <a:r>
              <a:rPr lang="en-US" sz="2800" dirty="0"/>
              <a:t>Psalm 23</a:t>
            </a:r>
          </a:p>
          <a:p>
            <a:pPr algn="ctr"/>
            <a:r>
              <a:rPr lang="en-US" sz="2800" dirty="0"/>
              <a:t>1 John 3:16-24</a:t>
            </a:r>
          </a:p>
          <a:p>
            <a:pPr algn="ctr"/>
            <a:r>
              <a:rPr lang="en-US" sz="2800" dirty="0"/>
              <a:t>John 10:11-18</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981200"/>
            <a:ext cx="8153400" cy="1754326"/>
          </a:xfrm>
          <a:prstGeom prst="rect">
            <a:avLst/>
          </a:prstGeom>
        </p:spPr>
        <p:txBody>
          <a:bodyPr wrap="square">
            <a:spAutoFit/>
          </a:bodyPr>
          <a:lstStyle/>
          <a:p>
            <a:r>
              <a:rPr lang="en-US" sz="3600" dirty="0"/>
              <a:t>"I am the good shepherd. </a:t>
            </a:r>
          </a:p>
          <a:p>
            <a:r>
              <a:rPr lang="en-US" sz="3600" dirty="0"/>
              <a:t>The good shepherd lays down </a:t>
            </a:r>
          </a:p>
          <a:p>
            <a:r>
              <a:rPr lang="en-US" sz="3600" dirty="0"/>
              <a:t>his life for the sheep."</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10:11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8960" y="5552182"/>
            <a:ext cx="1666240" cy="1077218"/>
          </a:xfrm>
          <a:prstGeom prst="rect">
            <a:avLst/>
          </a:prstGeom>
          <a:noFill/>
        </p:spPr>
        <p:txBody>
          <a:bodyPr wrap="square" rtlCol="0">
            <a:spAutoFit/>
          </a:bodyPr>
          <a:lstStyle/>
          <a:p>
            <a:pPr algn="ctr"/>
            <a:r>
              <a:rPr lang="en-US" sz="1600" dirty="0">
                <a:solidFill>
                  <a:schemeClr val="tx1">
                    <a:lumMod val="95000"/>
                  </a:schemeClr>
                </a:solidFill>
              </a:rPr>
              <a:t>The Good Shepherd</a:t>
            </a:r>
          </a:p>
          <a:p>
            <a:pPr algn="ctr"/>
            <a:endParaRPr lang="en-US" sz="1600" dirty="0">
              <a:solidFill>
                <a:schemeClr val="tx1">
                  <a:lumMod val="95000"/>
                </a:schemeClr>
              </a:solidFill>
            </a:endParaRPr>
          </a:p>
          <a:p>
            <a:pPr algn="ctr"/>
            <a:r>
              <a:rPr lang="en-US" sz="1600" dirty="0">
                <a:solidFill>
                  <a:schemeClr val="tx1">
                    <a:lumMod val="95000"/>
                  </a:schemeClr>
                </a:solidFill>
              </a:rPr>
              <a:t>Kelley Latimore</a:t>
            </a:r>
          </a:p>
        </p:txBody>
      </p:sp>
      <p:pic>
        <p:nvPicPr>
          <p:cNvPr id="1026" name="Picture 2" descr="Title: Good Shepherd&#10;[Click for larger image view]">
            <a:extLst>
              <a:ext uri="{FF2B5EF4-FFF2-40B4-BE49-F238E27FC236}">
                <a16:creationId xmlns:a16="http://schemas.microsoft.com/office/drawing/2014/main" id="{7C2EF5EE-AAB2-4674-9FC4-57E8141FA51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16337" y="0"/>
            <a:ext cx="5122863"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0"/>
            <a:ext cx="7086600" cy="1754326"/>
          </a:xfrm>
          <a:prstGeom prst="rect">
            <a:avLst/>
          </a:prstGeom>
        </p:spPr>
        <p:txBody>
          <a:bodyPr wrap="square" lIns="91440" tIns="45720" rIns="91440" bIns="45720" anchor="t">
            <a:spAutoFit/>
          </a:bodyPr>
          <a:lstStyle/>
          <a:p>
            <a:r>
              <a:rPr lang="en-US" sz="3600" dirty="0"/>
              <a:t>"I am the good shepherd. I know my own, and my own know me…. And I lay down my life for the sheep."</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10:14, 15b</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9B6DD7-61ED-464C-9E1E-83226DBB94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385762"/>
            <a:ext cx="9144000" cy="5786438"/>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Julien Dupre, Legion of Honor Museum, San Francisco, CA</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086600" cy="2308324"/>
          </a:xfrm>
          <a:prstGeom prst="rect">
            <a:avLst/>
          </a:prstGeom>
        </p:spPr>
        <p:txBody>
          <a:bodyPr wrap="square" lIns="91440" tIns="45720" rIns="91440" bIns="45720" anchor="t">
            <a:spAutoFit/>
          </a:bodyPr>
          <a:lstStyle/>
          <a:p>
            <a:r>
              <a:rPr lang="en-US" sz="3600" dirty="0"/>
              <a:t>They will hunger no more and thirst no more…, for the Lamb at the center of the throne will be their shepherd…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7:16a, 17a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4894" y="5105400"/>
            <a:ext cx="1752600" cy="1569660"/>
          </a:xfrm>
          <a:prstGeom prst="rect">
            <a:avLst/>
          </a:prstGeom>
          <a:noFill/>
        </p:spPr>
        <p:txBody>
          <a:bodyPr wrap="square" rtlCol="0">
            <a:spAutoFit/>
          </a:bodyPr>
          <a:lstStyle/>
          <a:p>
            <a:pPr algn="ctr"/>
            <a:r>
              <a:rPr lang="en-US" sz="1600" dirty="0">
                <a:solidFill>
                  <a:schemeClr val="tx1">
                    <a:lumMod val="95000"/>
                  </a:schemeClr>
                </a:solidFill>
              </a:rPr>
              <a:t>Adoration of the Lamb </a:t>
            </a:r>
          </a:p>
          <a:p>
            <a:pPr algn="ctr"/>
            <a:endParaRPr lang="en-US" sz="1600" dirty="0">
              <a:solidFill>
                <a:schemeClr val="tx1">
                  <a:lumMod val="95000"/>
                </a:schemeClr>
              </a:solidFill>
            </a:endParaRPr>
          </a:p>
          <a:p>
            <a:pPr algn="ctr"/>
            <a:r>
              <a:rPr lang="en-US" sz="1600" dirty="0">
                <a:solidFill>
                  <a:schemeClr val="tx1">
                    <a:lumMod val="95000"/>
                  </a:schemeClr>
                </a:solidFill>
              </a:rPr>
              <a:t>Jan van Eyck</a:t>
            </a:r>
          </a:p>
          <a:p>
            <a:pPr algn="ctr"/>
            <a:r>
              <a:rPr lang="en-US" sz="1600" dirty="0">
                <a:solidFill>
                  <a:schemeClr val="tx1">
                    <a:lumMod val="95000"/>
                  </a:schemeClr>
                </a:solidFill>
              </a:rPr>
              <a:t>St </a:t>
            </a:r>
            <a:r>
              <a:rPr lang="en-US" sz="1600" dirty="0" err="1">
                <a:solidFill>
                  <a:schemeClr val="tx1">
                    <a:lumMod val="95000"/>
                  </a:schemeClr>
                </a:solidFill>
              </a:rPr>
              <a:t>Bavo</a:t>
            </a:r>
            <a:r>
              <a:rPr lang="en-US" sz="1600" dirty="0">
                <a:solidFill>
                  <a:schemeClr val="tx1">
                    <a:lumMod val="95000"/>
                  </a:schemeClr>
                </a:solidFill>
              </a:rPr>
              <a:t> </a:t>
            </a:r>
          </a:p>
          <a:p>
            <a:pPr algn="ctr"/>
            <a:r>
              <a:rPr lang="en-US" sz="1600" dirty="0">
                <a:solidFill>
                  <a:schemeClr val="tx1">
                    <a:lumMod val="95000"/>
                  </a:schemeClr>
                </a:solidFill>
              </a:rPr>
              <a:t>Ghent, Belgium</a:t>
            </a:r>
          </a:p>
        </p:txBody>
      </p:sp>
      <p:pic>
        <p:nvPicPr>
          <p:cNvPr id="3" name="Picture 2">
            <a:extLst>
              <a:ext uri="{FF2B5EF4-FFF2-40B4-BE49-F238E27FC236}">
                <a16:creationId xmlns:a16="http://schemas.microsoft.com/office/drawing/2014/main" id="{7ED6D0ED-3959-4765-9128-254522DEEC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5989" y="0"/>
            <a:ext cx="4957011"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6705600" cy="2308324"/>
          </a:xfrm>
          <a:prstGeom prst="rect">
            <a:avLst/>
          </a:prstGeom>
        </p:spPr>
        <p:txBody>
          <a:bodyPr wrap="square" lIns="91440" tIns="45720" rIns="91440" bIns="45720" anchor="t">
            <a:spAutoFit/>
          </a:bodyPr>
          <a:lstStyle/>
          <a:p>
            <a:r>
              <a:rPr lang="en-US" sz="3600" dirty="0"/>
              <a:t>"My sheep hear my voice. I know them, and they follow me. I give them eternal life, and they will never perish."</a:t>
            </a:r>
            <a:endParaRPr lang="en-US" sz="3600" dirty="0">
              <a:cs typeface="Arial" pitchFamily="34" charset="0"/>
            </a:endParaRPr>
          </a:p>
        </p:txBody>
      </p:sp>
      <p:sp>
        <p:nvSpPr>
          <p:cNvPr id="5" name="TextBox 4"/>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John 10:27-28a</a:t>
            </a:r>
          </a:p>
        </p:txBody>
      </p:sp>
    </p:spTree>
    <p:extLst>
      <p:ext uri="{BB962C8B-B14F-4D97-AF65-F5344CB8AC3E}">
        <p14:creationId xmlns:p14="http://schemas.microsoft.com/office/powerpoint/2010/main" val="1844325615"/>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5D6B8C-7A03-4F99-B2CE-39C92DD2E61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1" y="0"/>
            <a:ext cx="6225315" cy="6858000"/>
          </a:xfrm>
          <a:prstGeom prst="rect">
            <a:avLst/>
          </a:prstGeom>
        </p:spPr>
      </p:pic>
      <p:sp>
        <p:nvSpPr>
          <p:cNvPr id="4" name="TextBox 3"/>
          <p:cNvSpPr txBox="1"/>
          <p:nvPr/>
        </p:nvSpPr>
        <p:spPr>
          <a:xfrm>
            <a:off x="1828800" y="4343400"/>
            <a:ext cx="1447800" cy="2308324"/>
          </a:xfrm>
          <a:prstGeom prst="rect">
            <a:avLst/>
          </a:prstGeom>
          <a:noFill/>
        </p:spPr>
        <p:txBody>
          <a:bodyPr wrap="square" rtlCol="0">
            <a:spAutoFit/>
          </a:bodyPr>
          <a:lstStyle/>
          <a:p>
            <a:pPr algn="ctr"/>
            <a:r>
              <a:rPr lang="en-US" sz="1600" dirty="0">
                <a:solidFill>
                  <a:schemeClr val="tx1">
                    <a:lumMod val="95000"/>
                  </a:schemeClr>
                </a:solidFill>
              </a:rPr>
              <a:t>Ethiopian Portrayal of Christ as the Good Shepherd </a:t>
            </a:r>
          </a:p>
          <a:p>
            <a:pPr algn="ctr"/>
            <a:endParaRPr lang="en-US" sz="1600" dirty="0">
              <a:solidFill>
                <a:schemeClr val="tx1">
                  <a:lumMod val="95000"/>
                </a:schemeClr>
              </a:solidFill>
            </a:endParaRPr>
          </a:p>
          <a:p>
            <a:pPr algn="ctr"/>
            <a:r>
              <a:rPr lang="en-US" sz="1600" dirty="0" err="1">
                <a:solidFill>
                  <a:schemeClr val="tx1">
                    <a:lumMod val="95000"/>
                  </a:schemeClr>
                </a:solidFill>
              </a:rPr>
              <a:t>Bibliotheque</a:t>
            </a:r>
            <a:r>
              <a:rPr lang="en-US" sz="1600" dirty="0">
                <a:solidFill>
                  <a:schemeClr val="tx1">
                    <a:lumMod val="95000"/>
                  </a:schemeClr>
                </a:solidFill>
              </a:rPr>
              <a:t> National </a:t>
            </a:r>
          </a:p>
          <a:p>
            <a:pPr algn="ctr"/>
            <a:r>
              <a:rPr lang="en-US" sz="1600" dirty="0">
                <a:solidFill>
                  <a:schemeClr val="tx1">
                    <a:lumMod val="95000"/>
                  </a:schemeClr>
                </a:solidFill>
              </a:rPr>
              <a:t>Paris, France</a:t>
            </a:r>
          </a:p>
        </p:txBody>
      </p:sp>
    </p:spTree>
    <p:extLst>
      <p:ext uri="{BB962C8B-B14F-4D97-AF65-F5344CB8AC3E}">
        <p14:creationId xmlns:p14="http://schemas.microsoft.com/office/powerpoint/2010/main" val="3836252076"/>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2209801"/>
            <a:ext cx="5029200" cy="1200329"/>
          </a:xfrm>
          <a:prstGeom prst="rect">
            <a:avLst/>
          </a:prstGeom>
        </p:spPr>
        <p:txBody>
          <a:bodyPr wrap="square" lIns="91440" tIns="45720" rIns="91440" bIns="45720" anchor="t">
            <a:spAutoFit/>
          </a:bodyPr>
          <a:lstStyle/>
          <a:p>
            <a:r>
              <a:rPr lang="en-US" sz="3600" dirty="0"/>
              <a:t>The L</a:t>
            </a:r>
            <a:r>
              <a:rPr lang="en-US" sz="2800" dirty="0"/>
              <a:t>ORD</a:t>
            </a:r>
            <a:r>
              <a:rPr lang="en-US" sz="3600" dirty="0"/>
              <a:t> is my shepherd; I shall not want.</a:t>
            </a: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Psalm 23:1</a:t>
            </a:r>
          </a:p>
        </p:txBody>
      </p:sp>
    </p:spTree>
    <p:extLst>
      <p:ext uri="{BB962C8B-B14F-4D97-AF65-F5344CB8AC3E}">
        <p14:creationId xmlns:p14="http://schemas.microsoft.com/office/powerpoint/2010/main" val="3620396677"/>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E90CB-4ACB-4BA6-B511-50222365ACF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35660" y="38840"/>
            <a:ext cx="6198940" cy="6801843"/>
          </a:xfrm>
          <a:prstGeom prst="rect">
            <a:avLst/>
          </a:prstGeom>
        </p:spPr>
      </p:pic>
      <p:sp>
        <p:nvSpPr>
          <p:cNvPr id="4" name="TextBox 3"/>
          <p:cNvSpPr txBox="1"/>
          <p:nvPr/>
        </p:nvSpPr>
        <p:spPr>
          <a:xfrm>
            <a:off x="1752600" y="5320605"/>
            <a:ext cx="1981200" cy="1384995"/>
          </a:xfrm>
          <a:prstGeom prst="rect">
            <a:avLst/>
          </a:prstGeom>
          <a:noFill/>
        </p:spPr>
        <p:txBody>
          <a:bodyPr wrap="square" rtlCol="0">
            <a:spAutoFit/>
          </a:bodyPr>
          <a:lstStyle/>
          <a:p>
            <a:pPr algn="ctr"/>
            <a:r>
              <a:rPr lang="en-US" sz="1400" dirty="0">
                <a:solidFill>
                  <a:schemeClr val="tx1">
                    <a:lumMod val="95000"/>
                  </a:schemeClr>
                </a:solidFill>
              </a:rPr>
              <a:t>The Lord is My Shepherd</a:t>
            </a:r>
          </a:p>
          <a:p>
            <a:pPr algn="ctr"/>
            <a:endParaRPr lang="en-US" sz="1400" dirty="0">
              <a:solidFill>
                <a:schemeClr val="tx1">
                  <a:lumMod val="95000"/>
                </a:schemeClr>
              </a:solidFill>
            </a:endParaRPr>
          </a:p>
          <a:p>
            <a:pPr algn="ctr"/>
            <a:r>
              <a:rPr lang="en-US" sz="1400" dirty="0">
                <a:solidFill>
                  <a:schemeClr val="tx1">
                    <a:lumMod val="95000"/>
                  </a:schemeClr>
                </a:solidFill>
              </a:rPr>
              <a:t>Eastman Johnson Smithsonian Museum of American Art Washington, DC</a:t>
            </a:r>
          </a:p>
        </p:txBody>
      </p:sp>
    </p:spTree>
    <p:extLst>
      <p:ext uri="{BB962C8B-B14F-4D97-AF65-F5344CB8AC3E}">
        <p14:creationId xmlns:p14="http://schemas.microsoft.com/office/powerpoint/2010/main" val="3527157587"/>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3700" y="1905000"/>
            <a:ext cx="6324600" cy="1754326"/>
          </a:xfrm>
          <a:prstGeom prst="rect">
            <a:avLst/>
          </a:prstGeom>
        </p:spPr>
        <p:txBody>
          <a:bodyPr wrap="square" lIns="91440" tIns="45720" rIns="91440" bIns="45720" anchor="t">
            <a:spAutoFit/>
          </a:bodyPr>
          <a:lstStyle/>
          <a:p>
            <a:r>
              <a:rPr lang="en-US" sz="3600" dirty="0"/>
              <a:t>"…this man is standing before you in good health by the name of Jesus Christ of Nazareth..."</a:t>
            </a:r>
            <a:endParaRPr lang="en-US" sz="3600" dirty="0">
              <a:cs typeface="Arial" pitchFamily="34" charset="0"/>
            </a:endParaRPr>
          </a:p>
        </p:txBody>
      </p:sp>
      <p:sp>
        <p:nvSpPr>
          <p:cNvPr id="5" name="TextBox 4"/>
          <p:cNvSpPr txBox="1"/>
          <p:nvPr/>
        </p:nvSpPr>
        <p:spPr>
          <a:xfrm>
            <a:off x="57912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4:10a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28671"/>
            <a:ext cx="7924800" cy="1200329"/>
          </a:xfrm>
          <a:prstGeom prst="rect">
            <a:avLst/>
          </a:prstGeom>
        </p:spPr>
        <p:txBody>
          <a:bodyPr wrap="square" lIns="91440" tIns="45720" rIns="91440" bIns="45720" anchor="t">
            <a:spAutoFit/>
          </a:bodyPr>
          <a:lstStyle/>
          <a:p>
            <a:r>
              <a:rPr lang="en-US" sz="3600" dirty="0"/>
              <a:t>He makes me lie down in green pastures; </a:t>
            </a:r>
          </a:p>
          <a:p>
            <a:r>
              <a:rPr lang="en-US" sz="3600" dirty="0"/>
              <a:t>he leads me beside still waters...</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Psalm 23:2</a:t>
            </a:r>
          </a:p>
        </p:txBody>
      </p:sp>
    </p:spTree>
    <p:extLst>
      <p:ext uri="{BB962C8B-B14F-4D97-AF65-F5344CB8AC3E}">
        <p14:creationId xmlns:p14="http://schemas.microsoft.com/office/powerpoint/2010/main" val="3966811208"/>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E3BB4B-8BF0-4BDC-A1CF-14D41F2784A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0"/>
            <a:ext cx="8458200" cy="6278424"/>
          </a:xfrm>
          <a:prstGeom prst="rect">
            <a:avLst/>
          </a:prstGeom>
        </p:spPr>
      </p:pic>
      <p:sp>
        <p:nvSpPr>
          <p:cNvPr id="4" name="TextBox 3"/>
          <p:cNvSpPr txBox="1"/>
          <p:nvPr/>
        </p:nvSpPr>
        <p:spPr>
          <a:xfrm>
            <a:off x="1676400" y="6400800"/>
            <a:ext cx="8763000" cy="338554"/>
          </a:xfrm>
          <a:prstGeom prst="rect">
            <a:avLst/>
          </a:prstGeom>
          <a:noFill/>
        </p:spPr>
        <p:txBody>
          <a:bodyPr wrap="square" rtlCol="0">
            <a:spAutoFit/>
          </a:bodyPr>
          <a:lstStyle/>
          <a:p>
            <a:pPr algn="ctr"/>
            <a:r>
              <a:rPr lang="en-US" sz="1600" dirty="0">
                <a:solidFill>
                  <a:schemeClr val="tx1">
                    <a:lumMod val="95000"/>
                  </a:schemeClr>
                </a:solidFill>
              </a:rPr>
              <a:t>Clouds  --  Charles Platt, Museum of Fine Arts, Boston, MA</a:t>
            </a:r>
          </a:p>
        </p:txBody>
      </p:sp>
    </p:spTree>
    <p:extLst>
      <p:ext uri="{BB962C8B-B14F-4D97-AF65-F5344CB8AC3E}">
        <p14:creationId xmlns:p14="http://schemas.microsoft.com/office/powerpoint/2010/main" val="2446617122"/>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86000"/>
            <a:ext cx="6629400" cy="2308324"/>
          </a:xfrm>
          <a:prstGeom prst="rect">
            <a:avLst/>
          </a:prstGeom>
        </p:spPr>
        <p:txBody>
          <a:bodyPr wrap="square" lIns="91440" tIns="45720" rIns="91440" bIns="45720" anchor="t">
            <a:spAutoFit/>
          </a:bodyPr>
          <a:lstStyle/>
          <a:p>
            <a:r>
              <a:rPr lang="en-US" sz="3600" dirty="0"/>
              <a:t>...he restores my soul. He leads me in right paths for his name's sake.</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23:3</a:t>
            </a:r>
          </a:p>
        </p:txBody>
      </p:sp>
    </p:spTree>
    <p:extLst>
      <p:ext uri="{BB962C8B-B14F-4D97-AF65-F5344CB8AC3E}">
        <p14:creationId xmlns:p14="http://schemas.microsoft.com/office/powerpoint/2010/main" val="2147741829"/>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65CFA0-DB28-40B1-AD89-97627D4E7B7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6275"/>
            <a:ext cx="8305800" cy="6229350"/>
          </a:xfrm>
          <a:prstGeom prst="rect">
            <a:avLst/>
          </a:prstGeom>
        </p:spPr>
      </p:pic>
      <p:sp>
        <p:nvSpPr>
          <p:cNvPr id="4" name="TextBox 3"/>
          <p:cNvSpPr txBox="1"/>
          <p:nvPr/>
        </p:nvSpPr>
        <p:spPr>
          <a:xfrm>
            <a:off x="2286000" y="6397823"/>
            <a:ext cx="7848600" cy="307777"/>
          </a:xfrm>
          <a:prstGeom prst="rect">
            <a:avLst/>
          </a:prstGeom>
          <a:noFill/>
        </p:spPr>
        <p:txBody>
          <a:bodyPr wrap="square" rtlCol="0">
            <a:spAutoFit/>
          </a:bodyPr>
          <a:lstStyle/>
          <a:p>
            <a:pPr algn="ctr"/>
            <a:r>
              <a:rPr lang="en-US" sz="1400" dirty="0">
                <a:solidFill>
                  <a:schemeClr val="tx1">
                    <a:lumMod val="95000"/>
                  </a:schemeClr>
                </a:solidFill>
              </a:rPr>
              <a:t>Going to Church  --  William H. Johnson, Smithsonian Museum of American Art, Washington, DC</a:t>
            </a:r>
          </a:p>
        </p:txBody>
      </p:sp>
    </p:spTree>
    <p:extLst>
      <p:ext uri="{BB962C8B-B14F-4D97-AF65-F5344CB8AC3E}">
        <p14:creationId xmlns:p14="http://schemas.microsoft.com/office/powerpoint/2010/main" val="3809976633"/>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705600" cy="2308324"/>
          </a:xfrm>
          <a:prstGeom prst="rect">
            <a:avLst/>
          </a:prstGeom>
        </p:spPr>
        <p:txBody>
          <a:bodyPr wrap="square" lIns="91440" tIns="45720" rIns="91440" bIns="45720" anchor="t">
            <a:spAutoFit/>
          </a:bodyPr>
          <a:lstStyle/>
          <a:p>
            <a:r>
              <a:rPr lang="en-US" sz="3600" dirty="0"/>
              <a:t>Even though I walk through the darkest valley, I fear no evil, for you are with me; your rod and your staff, they comfort me.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23:4</a:t>
            </a:r>
          </a:p>
        </p:txBody>
      </p:sp>
    </p:spTree>
    <p:extLst>
      <p:ext uri="{BB962C8B-B14F-4D97-AF65-F5344CB8AC3E}">
        <p14:creationId xmlns:p14="http://schemas.microsoft.com/office/powerpoint/2010/main" val="4082459350"/>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367046"/>
            <a:ext cx="8881178" cy="338554"/>
          </a:xfrm>
          <a:prstGeom prst="rect">
            <a:avLst/>
          </a:prstGeom>
          <a:noFill/>
        </p:spPr>
        <p:txBody>
          <a:bodyPr wrap="square" rtlCol="0">
            <a:spAutoFit/>
          </a:bodyPr>
          <a:lstStyle/>
          <a:p>
            <a:pPr algn="ctr"/>
            <a:r>
              <a:rPr lang="en-US" sz="1600" dirty="0">
                <a:solidFill>
                  <a:schemeClr val="tx1">
                    <a:lumMod val="95000"/>
                  </a:schemeClr>
                </a:solidFill>
              </a:rPr>
              <a:t>	Psalm 23  --  John August Swanson</a:t>
            </a:r>
          </a:p>
        </p:txBody>
      </p:sp>
      <p:pic>
        <p:nvPicPr>
          <p:cNvPr id="3" name="Picture 2">
            <a:extLst>
              <a:ext uri="{FF2B5EF4-FFF2-40B4-BE49-F238E27FC236}">
                <a16:creationId xmlns:a16="http://schemas.microsoft.com/office/drawing/2014/main" id="{1ED6F6E4-6D5E-46AF-8B8A-938F9499B2A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87958" y="332"/>
            <a:ext cx="9937242" cy="6131674"/>
          </a:xfrm>
          <a:prstGeom prst="rect">
            <a:avLst/>
          </a:prstGeom>
        </p:spPr>
      </p:pic>
    </p:spTree>
    <p:extLst>
      <p:ext uri="{BB962C8B-B14F-4D97-AF65-F5344CB8AC3E}">
        <p14:creationId xmlns:p14="http://schemas.microsoft.com/office/powerpoint/2010/main" val="1601096513"/>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86000"/>
            <a:ext cx="6934200" cy="2308324"/>
          </a:xfrm>
          <a:prstGeom prst="rect">
            <a:avLst/>
          </a:prstGeom>
        </p:spPr>
        <p:txBody>
          <a:bodyPr wrap="square">
            <a:spAutoFit/>
          </a:bodyPr>
          <a:lstStyle/>
          <a:p>
            <a:r>
              <a:rPr lang="en-US" sz="3600" dirty="0"/>
              <a:t>You prepare a table before me in the presence of my enemies; you anoint my head with oil; my cup overflows.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23:5</a:t>
            </a:r>
          </a:p>
        </p:txBody>
      </p:sp>
    </p:spTree>
    <p:extLst>
      <p:ext uri="{BB962C8B-B14F-4D97-AF65-F5344CB8AC3E}">
        <p14:creationId xmlns:p14="http://schemas.microsoft.com/office/powerpoint/2010/main" val="1436927727"/>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1D69B3-2162-4B48-9C2A-3759573565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8800" y="0"/>
            <a:ext cx="8534400" cy="6400800"/>
          </a:xfrm>
          <a:prstGeom prst="rect">
            <a:avLst/>
          </a:prstGeom>
        </p:spPr>
      </p:pic>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Peace Table for Asia  --  George Nakashima, Hall of Peace, </a:t>
            </a:r>
            <a:r>
              <a:rPr lang="en-US" sz="1600" dirty="0" err="1">
                <a:solidFill>
                  <a:schemeClr val="tx1">
                    <a:lumMod val="95000"/>
                  </a:schemeClr>
                </a:solidFill>
              </a:rPr>
              <a:t>Auroville</a:t>
            </a:r>
            <a:r>
              <a:rPr lang="en-US" sz="1600" dirty="0">
                <a:solidFill>
                  <a:schemeClr val="tx1">
                    <a:lumMod val="95000"/>
                  </a:schemeClr>
                </a:solidFill>
              </a:rPr>
              <a:t>, India</a:t>
            </a:r>
          </a:p>
        </p:txBody>
      </p:sp>
    </p:spTree>
    <p:extLst>
      <p:ext uri="{BB962C8B-B14F-4D97-AF65-F5344CB8AC3E}">
        <p14:creationId xmlns:p14="http://schemas.microsoft.com/office/powerpoint/2010/main" val="4150553999"/>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057400"/>
            <a:ext cx="6934200" cy="2308324"/>
          </a:xfrm>
          <a:prstGeom prst="rect">
            <a:avLst/>
          </a:prstGeom>
        </p:spPr>
        <p:txBody>
          <a:bodyPr wrap="square" lIns="91440" tIns="45720" rIns="91440" bIns="45720" anchor="t">
            <a:spAutoFit/>
          </a:bodyPr>
          <a:lstStyle/>
          <a:p>
            <a:r>
              <a:rPr lang="en-US" sz="3600" dirty="0"/>
              <a:t>Surely goodness and mercy shall follow me all the days of my life, and I shall dwell in the house of the L</a:t>
            </a:r>
            <a:r>
              <a:rPr lang="en-US" sz="2800" dirty="0"/>
              <a:t>ORD</a:t>
            </a:r>
            <a:r>
              <a:rPr lang="en-US" sz="3600" dirty="0"/>
              <a:t> my whole life long.</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23:6</a:t>
            </a:r>
          </a:p>
        </p:txBody>
      </p:sp>
    </p:spTree>
    <p:extLst>
      <p:ext uri="{BB962C8B-B14F-4D97-AF65-F5344CB8AC3E}">
        <p14:creationId xmlns:p14="http://schemas.microsoft.com/office/powerpoint/2010/main" val="493811105"/>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D7F224-F87E-4DDB-9D5E-FB516A8FE4C7}"/>
              </a:ext>
            </a:extLst>
          </p:cNvPr>
          <p:cNvPicPr>
            <a:picLocks noChangeAspect="1"/>
          </p:cNvPicPr>
          <p:nvPr/>
        </p:nvPicPr>
        <p:blipFill>
          <a:blip r:embed="rId3"/>
          <a:stretch>
            <a:fillRect/>
          </a:stretch>
        </p:blipFill>
        <p:spPr>
          <a:xfrm>
            <a:off x="1524000" y="220980"/>
            <a:ext cx="9144000" cy="5875020"/>
          </a:xfrm>
          <a:prstGeom prst="rect">
            <a:avLst/>
          </a:prstGeom>
        </p:spPr>
      </p:pic>
      <p:sp>
        <p:nvSpPr>
          <p:cNvPr id="4" name="TextBox 3"/>
          <p:cNvSpPr txBox="1"/>
          <p:nvPr/>
        </p:nvSpPr>
        <p:spPr>
          <a:xfrm>
            <a:off x="1524000" y="6324600"/>
            <a:ext cx="8991600" cy="338554"/>
          </a:xfrm>
          <a:prstGeom prst="rect">
            <a:avLst/>
          </a:prstGeom>
          <a:noFill/>
        </p:spPr>
        <p:txBody>
          <a:bodyPr wrap="square" rtlCol="0">
            <a:spAutoFit/>
          </a:bodyPr>
          <a:lstStyle/>
          <a:p>
            <a:pPr algn="ctr"/>
            <a:r>
              <a:rPr lang="en-US" sz="1600" dirty="0">
                <a:solidFill>
                  <a:schemeClr val="tx1">
                    <a:lumMod val="95000"/>
                  </a:schemeClr>
                </a:solidFill>
              </a:rPr>
              <a:t>The Village Choir  --  Thomas George Webster, Victoria and Albert Museum, London, England</a:t>
            </a:r>
          </a:p>
        </p:txBody>
      </p:sp>
    </p:spTree>
    <p:extLst>
      <p:ext uri="{BB962C8B-B14F-4D97-AF65-F5344CB8AC3E}">
        <p14:creationId xmlns:p14="http://schemas.microsoft.com/office/powerpoint/2010/main" val="3355188903"/>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A6FF54-E52D-4B04-9E47-81A477DBBA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066801"/>
            <a:ext cx="9144000" cy="4371380"/>
          </a:xfrm>
          <a:prstGeom prst="rect">
            <a:avLst/>
          </a:prstGeom>
        </p:spPr>
      </p:pic>
      <p:sp>
        <p:nvSpPr>
          <p:cNvPr id="4" name="TextBox 3"/>
          <p:cNvSpPr txBox="1"/>
          <p:nvPr/>
        </p:nvSpPr>
        <p:spPr>
          <a:xfrm>
            <a:off x="1714500" y="6096000"/>
            <a:ext cx="8763000" cy="338554"/>
          </a:xfrm>
          <a:prstGeom prst="rect">
            <a:avLst/>
          </a:prstGeom>
          <a:noFill/>
        </p:spPr>
        <p:txBody>
          <a:bodyPr wrap="square" rtlCol="0">
            <a:spAutoFit/>
          </a:bodyPr>
          <a:lstStyle/>
          <a:p>
            <a:pPr algn="ctr"/>
            <a:r>
              <a:rPr lang="en-US" sz="1600" dirty="0">
                <a:solidFill>
                  <a:schemeClr val="tx1">
                    <a:lumMod val="95000"/>
                  </a:schemeClr>
                </a:solidFill>
              </a:rPr>
              <a:t>Peter Healing the Lame Man  --  Matthias Gerung, </a:t>
            </a:r>
            <a:r>
              <a:rPr lang="en-US" sz="1600" dirty="0" err="1">
                <a:solidFill>
                  <a:schemeClr val="tx1">
                    <a:lumMod val="95000"/>
                  </a:schemeClr>
                </a:solidFill>
              </a:rPr>
              <a:t>Ottheinrich</a:t>
            </a:r>
            <a:r>
              <a:rPr lang="en-US" sz="1600" dirty="0">
                <a:solidFill>
                  <a:schemeClr val="tx1">
                    <a:lumMod val="95000"/>
                  </a:schemeClr>
                </a:solidFill>
              </a:rPr>
              <a:t> Folio, </a:t>
            </a:r>
            <a:r>
              <a:rPr lang="en-US" sz="1600" dirty="0" err="1">
                <a:solidFill>
                  <a:schemeClr val="tx1">
                    <a:lumMod val="95000"/>
                  </a:schemeClr>
                </a:solidFill>
              </a:rPr>
              <a:t>Bayerische</a:t>
            </a:r>
            <a:r>
              <a:rPr lang="en-US" sz="1600" dirty="0">
                <a:solidFill>
                  <a:schemeClr val="tx1">
                    <a:lumMod val="95000"/>
                  </a:schemeClr>
                </a:solidFill>
              </a:rPr>
              <a:t> </a:t>
            </a:r>
            <a:r>
              <a:rPr lang="en-US" sz="1600" dirty="0" err="1">
                <a:solidFill>
                  <a:schemeClr val="tx1">
                    <a:lumMod val="95000"/>
                  </a:schemeClr>
                </a:solidFill>
              </a:rPr>
              <a:t>Staatsbibliothek</a:t>
            </a:r>
            <a:r>
              <a:rPr lang="en-US" sz="1600" dirty="0">
                <a:solidFill>
                  <a:schemeClr val="tx1">
                    <a:lumMod val="95000"/>
                  </a:schemeClr>
                </a:solidFill>
              </a:rPr>
              <a:t>  </a:t>
            </a:r>
          </a:p>
        </p:txBody>
      </p:sp>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400" dirty="0"/>
              <a:t>https://commons.wikimedia.org/wiki/File:Ottheinrich_Folio228v_Act3.jpg</a:t>
            </a:r>
          </a:p>
          <a:p>
            <a:pPr>
              <a:buNone/>
            </a:pPr>
            <a:r>
              <a:rPr lang="en-US" sz="1400" dirty="0"/>
              <a:t>https://commons.wikimedia.org/wiki/File:Ceres_Bethel_African_Methodist_Church,_cornerstone_(21604465715).jpg</a:t>
            </a:r>
          </a:p>
          <a:p>
            <a:pPr>
              <a:buNone/>
            </a:pPr>
            <a:r>
              <a:rPr lang="en-US" sz="1400" dirty="0"/>
              <a:t>http://diglib.library.vanderbilt.edu/act-imagelink.pl?RC=48381</a:t>
            </a:r>
          </a:p>
          <a:p>
            <a:pPr>
              <a:buNone/>
            </a:pPr>
            <a:r>
              <a:rPr lang="en-US" sz="1400" dirty="0"/>
              <a:t>https://commons.m.wikimedia.org/wiki/File:2009_-_COMMUNITY_MURAL-in-the-Round_PROJECT_Big_Draw_at_Mary_Martha_House_Store.JPG</a:t>
            </a:r>
          </a:p>
          <a:p>
            <a:pPr>
              <a:buNone/>
            </a:pPr>
            <a:r>
              <a:rPr lang="en-US" sz="1400" dirty="0"/>
              <a:t>https://kellylatimoreicons.com/contact/</a:t>
            </a:r>
          </a:p>
          <a:p>
            <a:pPr>
              <a:buNone/>
            </a:pPr>
            <a:r>
              <a:rPr lang="en-US" sz="1400" dirty="0"/>
              <a:t>http://www.flickr.com/photos/thomashawk/2202377733/</a:t>
            </a:r>
          </a:p>
          <a:p>
            <a:pPr>
              <a:buNone/>
            </a:pPr>
            <a:r>
              <a:rPr lang="en-US" sz="1400" dirty="0"/>
              <a:t>https://commons.wikimedia.org/wiki/File:Ghent_Altarpiece_D_-_Adoration_of_the_Lamb_2.jpg</a:t>
            </a:r>
          </a:p>
          <a:p>
            <a:pPr>
              <a:buNone/>
            </a:pPr>
            <a:r>
              <a:rPr lang="en-US" sz="1400" dirty="0"/>
              <a:t>http://commons.wikimedia.org/wiki/File:Bon_pasteur_BnF_Ethiopien_389_fol_1v.jpg</a:t>
            </a:r>
          </a:p>
          <a:p>
            <a:pPr>
              <a:buNone/>
            </a:pPr>
            <a:r>
              <a:rPr lang="en-US" sz="1400" dirty="0"/>
              <a:t>http://commons.wikimedia.org/wiki/File:Eastman_Johnson_-_The_Lord_Is_My_Shepherd_-_Google_Art_Project.jpg</a:t>
            </a:r>
          </a:p>
          <a:p>
            <a:pPr>
              <a:buNone/>
            </a:pPr>
            <a:r>
              <a:rPr lang="en-US" sz="1400" dirty="0"/>
              <a:t>https://commons.wikimedia.org/wiki/File:Charles_Adams_Platt_-_Clouds_(Landscape_near_Cornish)_-_37.1173_-_Museum_of_Fine_Arts.jpg</a:t>
            </a:r>
          </a:p>
          <a:p>
            <a:pPr>
              <a:buNone/>
            </a:pPr>
            <a:r>
              <a:rPr lang="en-US" sz="1400" dirty="0"/>
              <a:t>https://commons.wikimedia.org/wiki/File:Going_to_Church,_by_William_H._Johnson.jpg</a:t>
            </a:r>
          </a:p>
          <a:p>
            <a:pPr>
              <a:buNone/>
            </a:pPr>
            <a:r>
              <a:rPr lang="en-US" sz="1400" dirty="0"/>
              <a:t>www.JohnAugustSwanson.com - copyright 2010 by John August Swanson</a:t>
            </a:r>
          </a:p>
          <a:p>
            <a:pPr>
              <a:buNone/>
            </a:pPr>
            <a:r>
              <a:rPr lang="en-US" sz="1400" dirty="0"/>
              <a:t>https://commons.wikimedia.org/wiki/File:Table_of_Peace_in_Auroville_Township.jpg</a:t>
            </a:r>
          </a:p>
          <a:p>
            <a:pPr>
              <a:buNone/>
            </a:pPr>
            <a:r>
              <a:rPr lang="en-US" sz="1400" dirty="0"/>
              <a:t>http://commons.wikimedia.org/wiki/File:Thomas_Webster_-_A_Village_Choir.jpg</a:t>
            </a:r>
          </a:p>
          <a:p>
            <a:pPr>
              <a:buNone/>
            </a:pPr>
            <a:r>
              <a:rPr lang="en-US" sz="1400" dirty="0"/>
              <a:t>http://www.yorckproject.de</a:t>
            </a:r>
          </a:p>
          <a:p>
            <a:pPr>
              <a:buNone/>
            </a:pPr>
            <a:r>
              <a:rPr lang="en-US" sz="1400" dirty="0"/>
              <a:t>http://commons.wikimedia.org/wiki/File:Bon_pasteur_BnF_Ethiopien_389_fol_1v.jpg</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97510"/>
            <a:ext cx="7086600" cy="2308324"/>
          </a:xfrm>
          <a:prstGeom prst="rect">
            <a:avLst/>
          </a:prstGeom>
        </p:spPr>
        <p:txBody>
          <a:bodyPr wrap="square" lIns="91440" tIns="45720" rIns="91440" bIns="45720" anchor="t">
            <a:spAutoFit/>
          </a:bodyPr>
          <a:lstStyle/>
          <a:p>
            <a:r>
              <a:rPr lang="en-US" sz="3600" dirty="0"/>
              <a:t>"This Jesus is 'the stone that was rejected by you, the builders; it has become the cornerstone.'"</a:t>
            </a:r>
          </a:p>
          <a:p>
            <a:endParaRPr lang="en-US" sz="3600" dirty="0">
              <a:cs typeface="Arial" pitchFamily="34" charset="0"/>
            </a:endParaRPr>
          </a:p>
        </p:txBody>
      </p:sp>
      <p:sp>
        <p:nvSpPr>
          <p:cNvPr id="5" name="TextBox 4"/>
          <p:cNvSpPr txBox="1"/>
          <p:nvPr/>
        </p:nvSpPr>
        <p:spPr>
          <a:xfrm>
            <a:off x="59436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4:11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2B17B3-4EE5-4CD6-BA18-29C50DEB739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762000"/>
            <a:ext cx="9144000" cy="5143500"/>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Cornerstone of Ceres Bethel African Methodist Episcopal Church, near Harper's Ferry, MD</a:t>
            </a:r>
          </a:p>
        </p:txBody>
      </p:sp>
    </p:spTree>
    <p:extLst>
      <p:ext uri="{BB962C8B-B14F-4D97-AF65-F5344CB8AC3E}">
        <p14:creationId xmlns:p14="http://schemas.microsoft.com/office/powerpoint/2010/main" val="2426019819"/>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828800"/>
            <a:ext cx="6934200" cy="2308324"/>
          </a:xfrm>
          <a:prstGeom prst="rect">
            <a:avLst/>
          </a:prstGeom>
        </p:spPr>
        <p:txBody>
          <a:bodyPr wrap="square">
            <a:spAutoFit/>
          </a:bodyPr>
          <a:lstStyle/>
          <a:p>
            <a:r>
              <a:rPr lang="en-US" sz="3600" dirty="0"/>
              <a:t>How does God's love abide in anyone who has the world's goods and sees a brother or sister in need and yet refuses help?</a:t>
            </a:r>
            <a:endParaRPr lang="en-US" sz="3600" dirty="0">
              <a:cs typeface="Arial" pitchFamily="34" charset="0"/>
            </a:endParaRPr>
          </a:p>
        </p:txBody>
      </p:sp>
      <p:sp>
        <p:nvSpPr>
          <p:cNvPr id="5" name="TextBox 4"/>
          <p:cNvSpPr txBox="1"/>
          <p:nvPr/>
        </p:nvSpPr>
        <p:spPr>
          <a:xfrm>
            <a:off x="5867400" y="4567536"/>
            <a:ext cx="3352800" cy="461665"/>
          </a:xfrm>
          <a:prstGeom prst="rect">
            <a:avLst/>
          </a:prstGeom>
          <a:noFill/>
        </p:spPr>
        <p:txBody>
          <a:bodyPr wrap="square" rtlCol="0">
            <a:spAutoFit/>
          </a:bodyPr>
          <a:lstStyle/>
          <a:p>
            <a:pPr algn="ctr"/>
            <a:r>
              <a:rPr lang="en-US" sz="2400" dirty="0">
                <a:solidFill>
                  <a:schemeClr val="tx1">
                    <a:lumMod val="95000"/>
                  </a:schemeClr>
                </a:solidFill>
              </a:rPr>
              <a:t>1 John 3:17</a:t>
            </a:r>
          </a:p>
        </p:txBody>
      </p:sp>
    </p:spTree>
    <p:extLst>
      <p:ext uri="{BB962C8B-B14F-4D97-AF65-F5344CB8AC3E}">
        <p14:creationId xmlns:p14="http://schemas.microsoft.com/office/powerpoint/2010/main" val="2368290017"/>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The Good Samaritan  --  JESUS MAFA, Cameroon</a:t>
            </a:r>
          </a:p>
        </p:txBody>
      </p:sp>
      <p:pic>
        <p:nvPicPr>
          <p:cNvPr id="6" name="Picture 5">
            <a:extLst>
              <a:ext uri="{FF2B5EF4-FFF2-40B4-BE49-F238E27FC236}">
                <a16:creationId xmlns:a16="http://schemas.microsoft.com/office/drawing/2014/main" id="{98B9DD0D-531D-498D-AD53-F87BFFDE22AB}"/>
              </a:ext>
            </a:extLst>
          </p:cNvPr>
          <p:cNvPicPr>
            <a:picLocks noChangeAspect="1"/>
          </p:cNvPicPr>
          <p:nvPr/>
        </p:nvPicPr>
        <p:blipFill>
          <a:blip r:embed="rId2"/>
          <a:stretch>
            <a:fillRect/>
          </a:stretch>
        </p:blipFill>
        <p:spPr>
          <a:xfrm>
            <a:off x="1524000" y="0"/>
            <a:ext cx="9144000" cy="62484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239000" cy="1200329"/>
          </a:xfrm>
          <a:prstGeom prst="rect">
            <a:avLst/>
          </a:prstGeom>
        </p:spPr>
        <p:txBody>
          <a:bodyPr wrap="square" lIns="91440" tIns="45720" rIns="91440" bIns="45720" anchor="t">
            <a:spAutoFit/>
          </a:bodyPr>
          <a:lstStyle/>
          <a:p>
            <a:r>
              <a:rPr lang="en-US" sz="3600" dirty="0"/>
              <a:t>Little children, let us love not in word or speech but </a:t>
            </a:r>
            <a:r>
              <a:rPr lang="en-US" sz="3600" dirty="0" err="1"/>
              <a:t>in deed</a:t>
            </a:r>
            <a:r>
              <a:rPr lang="en-US" sz="3600" dirty="0"/>
              <a:t> and truth.</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John 3:18</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B83677-7F61-4CDB-B0F8-92DD3E28E5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740664"/>
            <a:ext cx="9144000" cy="5376672"/>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Mary and Martha Shelter for Domestic Violence  --  Ruskin, FL</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710</TotalTime>
  <Words>983</Words>
  <Application>Microsoft Office PowerPoint</Application>
  <PresentationFormat>Widescreen</PresentationFormat>
  <Paragraphs>87</Paragraphs>
  <Slides>30</Slides>
  <Notes>3</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First Sunday after Christmas Day Year A</vt:lpstr>
      <vt:lpstr>Fourth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Anne Richardson</cp:lastModifiedBy>
  <cp:revision>162</cp:revision>
  <dcterms:created xsi:type="dcterms:W3CDTF">2016-08-31T16:46:43Z</dcterms:created>
  <dcterms:modified xsi:type="dcterms:W3CDTF">2025-10-31T17:02:38Z</dcterms:modified>
</cp:coreProperties>
</file>