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KavYkwsZFc/mPoE2sUBxgKOa0k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6DC16F-F513-4429-AFA8-86CDFE978223}" v="88" dt="2025-10-21T14:40:39.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76DC16F-F513-4429-AFA8-86CDFE978223}"/>
    <pc:docChg chg="modSld">
      <pc:chgData name="Allison Blackwell" userId="7Y4zoj1sqs5H+IG1uY71RyUTFRj8vI3Lj7CrwoODLF4=" providerId="None" clId="Web-{C76DC16F-F513-4429-AFA8-86CDFE978223}" dt="2025-10-21T14:40:37.248" v="39" actId="20577"/>
      <pc:docMkLst>
        <pc:docMk/>
      </pc:docMkLst>
      <pc:sldChg chg="modSp">
        <pc:chgData name="Allison Blackwell" userId="7Y4zoj1sqs5H+IG1uY71RyUTFRj8vI3Lj7CrwoODLF4=" providerId="None" clId="Web-{C76DC16F-F513-4429-AFA8-86CDFE978223}" dt="2025-10-21T14:29:40.977" v="15" actId="20577"/>
        <pc:sldMkLst>
          <pc:docMk/>
          <pc:sldMk cId="0" sldId="257"/>
        </pc:sldMkLst>
        <pc:spChg chg="mod">
          <ac:chgData name="Allison Blackwell" userId="7Y4zoj1sqs5H+IG1uY71RyUTFRj8vI3Lj7CrwoODLF4=" providerId="None" clId="Web-{C76DC16F-F513-4429-AFA8-86CDFE978223}" dt="2025-10-21T14:29:40.977" v="15" actId="20577"/>
          <ac:spMkLst>
            <pc:docMk/>
            <pc:sldMk cId="0" sldId="257"/>
            <ac:spMk id="95" creationId="{00000000-0000-0000-0000-000000000000}"/>
          </ac:spMkLst>
        </pc:spChg>
      </pc:sldChg>
      <pc:sldChg chg="modSp">
        <pc:chgData name="Allison Blackwell" userId="7Y4zoj1sqs5H+IG1uY71RyUTFRj8vI3Lj7CrwoODLF4=" providerId="None" clId="Web-{C76DC16F-F513-4429-AFA8-86CDFE978223}" dt="2025-10-21T14:30:01.165" v="19" actId="20577"/>
        <pc:sldMkLst>
          <pc:docMk/>
          <pc:sldMk cId="0" sldId="259"/>
        </pc:sldMkLst>
        <pc:spChg chg="mod">
          <ac:chgData name="Allison Blackwell" userId="7Y4zoj1sqs5H+IG1uY71RyUTFRj8vI3Lj7CrwoODLF4=" providerId="None" clId="Web-{C76DC16F-F513-4429-AFA8-86CDFE978223}" dt="2025-10-21T14:30:01.165" v="19" actId="20577"/>
          <ac:spMkLst>
            <pc:docMk/>
            <pc:sldMk cId="0" sldId="259"/>
            <ac:spMk id="107" creationId="{00000000-0000-0000-0000-000000000000}"/>
          </ac:spMkLst>
        </pc:spChg>
      </pc:sldChg>
      <pc:sldChg chg="modSp">
        <pc:chgData name="Allison Blackwell" userId="7Y4zoj1sqs5H+IG1uY71RyUTFRj8vI3Lj7CrwoODLF4=" providerId="None" clId="Web-{C76DC16F-F513-4429-AFA8-86CDFE978223}" dt="2025-10-21T14:35:16.741" v="21" actId="20577"/>
        <pc:sldMkLst>
          <pc:docMk/>
          <pc:sldMk cId="0" sldId="261"/>
        </pc:sldMkLst>
        <pc:spChg chg="mod">
          <ac:chgData name="Allison Blackwell" userId="7Y4zoj1sqs5H+IG1uY71RyUTFRj8vI3Lj7CrwoODLF4=" providerId="None" clId="Web-{C76DC16F-F513-4429-AFA8-86CDFE978223}" dt="2025-10-21T14:35:16.741" v="21" actId="20577"/>
          <ac:spMkLst>
            <pc:docMk/>
            <pc:sldMk cId="0" sldId="261"/>
            <ac:spMk id="119" creationId="{00000000-0000-0000-0000-000000000000}"/>
          </ac:spMkLst>
        </pc:spChg>
      </pc:sldChg>
      <pc:sldChg chg="modSp">
        <pc:chgData name="Allison Blackwell" userId="7Y4zoj1sqs5H+IG1uY71RyUTFRj8vI3Lj7CrwoODLF4=" providerId="None" clId="Web-{C76DC16F-F513-4429-AFA8-86CDFE978223}" dt="2025-10-21T14:37:12.213" v="25" actId="20577"/>
        <pc:sldMkLst>
          <pc:docMk/>
          <pc:sldMk cId="0" sldId="265"/>
        </pc:sldMkLst>
        <pc:spChg chg="mod">
          <ac:chgData name="Allison Blackwell" userId="7Y4zoj1sqs5H+IG1uY71RyUTFRj8vI3Lj7CrwoODLF4=" providerId="None" clId="Web-{C76DC16F-F513-4429-AFA8-86CDFE978223}" dt="2025-10-21T14:37:12.213" v="25" actId="20577"/>
          <ac:spMkLst>
            <pc:docMk/>
            <pc:sldMk cId="0" sldId="265"/>
            <ac:spMk id="143" creationId="{00000000-0000-0000-0000-000000000000}"/>
          </ac:spMkLst>
        </pc:spChg>
      </pc:sldChg>
      <pc:sldChg chg="modSp">
        <pc:chgData name="Allison Blackwell" userId="7Y4zoj1sqs5H+IG1uY71RyUTFRj8vI3Lj7CrwoODLF4=" providerId="None" clId="Web-{C76DC16F-F513-4429-AFA8-86CDFE978223}" dt="2025-10-21T14:38:05.605" v="26" actId="20577"/>
        <pc:sldMkLst>
          <pc:docMk/>
          <pc:sldMk cId="0" sldId="267"/>
        </pc:sldMkLst>
        <pc:spChg chg="mod">
          <ac:chgData name="Allison Blackwell" userId="7Y4zoj1sqs5H+IG1uY71RyUTFRj8vI3Lj7CrwoODLF4=" providerId="None" clId="Web-{C76DC16F-F513-4429-AFA8-86CDFE978223}" dt="2025-10-21T14:38:05.605" v="26" actId="20577"/>
          <ac:spMkLst>
            <pc:docMk/>
            <pc:sldMk cId="0" sldId="267"/>
            <ac:spMk id="155" creationId="{00000000-0000-0000-0000-000000000000}"/>
          </ac:spMkLst>
        </pc:spChg>
      </pc:sldChg>
      <pc:sldChg chg="modSp">
        <pc:chgData name="Allison Blackwell" userId="7Y4zoj1sqs5H+IG1uY71RyUTFRj8vI3Lj7CrwoODLF4=" providerId="None" clId="Web-{C76DC16F-F513-4429-AFA8-86CDFE978223}" dt="2025-10-21T14:39:06.559" v="31" actId="20577"/>
        <pc:sldMkLst>
          <pc:docMk/>
          <pc:sldMk cId="0" sldId="269"/>
        </pc:sldMkLst>
        <pc:spChg chg="mod">
          <ac:chgData name="Allison Blackwell" userId="7Y4zoj1sqs5H+IG1uY71RyUTFRj8vI3Lj7CrwoODLF4=" providerId="None" clId="Web-{C76DC16F-F513-4429-AFA8-86CDFE978223}" dt="2025-10-21T14:39:02.199" v="29" actId="20577"/>
          <ac:spMkLst>
            <pc:docMk/>
            <pc:sldMk cId="0" sldId="269"/>
            <ac:spMk id="167" creationId="{00000000-0000-0000-0000-000000000000}"/>
          </ac:spMkLst>
        </pc:spChg>
        <pc:spChg chg="mod">
          <ac:chgData name="Allison Blackwell" userId="7Y4zoj1sqs5H+IG1uY71RyUTFRj8vI3Lj7CrwoODLF4=" providerId="None" clId="Web-{C76DC16F-F513-4429-AFA8-86CDFE978223}" dt="2025-10-21T14:39:06.559" v="31" actId="20577"/>
          <ac:spMkLst>
            <pc:docMk/>
            <pc:sldMk cId="0" sldId="269"/>
            <ac:spMk id="168" creationId="{00000000-0000-0000-0000-000000000000}"/>
          </ac:spMkLst>
        </pc:spChg>
      </pc:sldChg>
      <pc:sldChg chg="modSp">
        <pc:chgData name="Allison Blackwell" userId="7Y4zoj1sqs5H+IG1uY71RyUTFRj8vI3Lj7CrwoODLF4=" providerId="None" clId="Web-{C76DC16F-F513-4429-AFA8-86CDFE978223}" dt="2025-10-21T14:40:37.248" v="39" actId="20577"/>
        <pc:sldMkLst>
          <pc:docMk/>
          <pc:sldMk cId="0" sldId="275"/>
        </pc:sldMkLst>
        <pc:spChg chg="mod">
          <ac:chgData name="Allison Blackwell" userId="7Y4zoj1sqs5H+IG1uY71RyUTFRj8vI3Lj7CrwoODLF4=" providerId="None" clId="Web-{C76DC16F-F513-4429-AFA8-86CDFE978223}" dt="2025-10-21T14:40:33.373" v="38" actId="20577"/>
          <ac:spMkLst>
            <pc:docMk/>
            <pc:sldMk cId="0" sldId="275"/>
            <ac:spMk id="203" creationId="{00000000-0000-0000-0000-000000000000}"/>
          </ac:spMkLst>
        </pc:spChg>
        <pc:spChg chg="mod">
          <ac:chgData name="Allison Blackwell" userId="7Y4zoj1sqs5H+IG1uY71RyUTFRj8vI3Lj7CrwoODLF4=" providerId="None" clId="Web-{C76DC16F-F513-4429-AFA8-86CDFE978223}" dt="2025-10-21T14:40:37.248" v="39" actId="20577"/>
          <ac:spMkLst>
            <pc:docMk/>
            <pc:sldMk cId="0" sldId="275"/>
            <ac:spMk id="20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752600" y="1143001"/>
            <a:ext cx="86106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Fourth Sunday after the Epiphany</a:t>
            </a:r>
            <a:endParaRPr/>
          </a:p>
        </p:txBody>
      </p:sp>
      <p:sp>
        <p:nvSpPr>
          <p:cNvPr id="89" name="Google Shape;89;p1"/>
          <p:cNvSpPr txBox="1">
            <a:spLocks noGrp="1"/>
          </p:cNvSpPr>
          <p:nvPr>
            <p:ph type="subTitle" idx="1"/>
          </p:nvPr>
        </p:nvSpPr>
        <p:spPr>
          <a:xfrm>
            <a:off x="2819400" y="3581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905000" y="4800600"/>
            <a:ext cx="3581400" cy="1815882"/>
          </a:xfrm>
          <a:prstGeom prst="rect">
            <a:avLst/>
          </a:prstGeom>
          <a:solidFill>
            <a:srgbClr val="6D3E21">
              <a:alpha val="56862"/>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Deuteronomy 18:15-20  Psalm 111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8:1-13  Mark 1:21-28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905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went to Capernaum, and when the Sabbath came, he entered the synagogue and taught.</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600200" y="5135940"/>
            <a:ext cx="1447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Teaches in the Temple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 Amiens, France</a:t>
            </a:r>
            <a:endParaRPr/>
          </a:p>
        </p:txBody>
      </p:sp>
      <p:pic>
        <p:nvPicPr>
          <p:cNvPr id="150" name="Google Shape;150;p11"/>
          <p:cNvPicPr preferRelativeResize="0"/>
          <p:nvPr/>
        </p:nvPicPr>
        <p:blipFill rotWithShape="1">
          <a:blip r:embed="rId3">
            <a:alphaModFix/>
          </a:blip>
          <a:srcRect b="7702"/>
          <a:stretch/>
        </p:blipFill>
        <p:spPr>
          <a:xfrm>
            <a:off x="3200399" y="51947"/>
            <a:ext cx="8102613" cy="680605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048000" y="17526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were astounded at his teaching, for he taught them as one having authority and not as the scribes.</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559560" y="5458362"/>
            <a:ext cx="3048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Preaching at Capernaum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Maurycy Gottlieb</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Museum, Warsaw, Poland</a:t>
            </a:r>
            <a:endParaRPr/>
          </a:p>
        </p:txBody>
      </p:sp>
      <p:pic>
        <p:nvPicPr>
          <p:cNvPr id="162" name="Google Shape;162;p13"/>
          <p:cNvPicPr preferRelativeResize="0"/>
          <p:nvPr/>
        </p:nvPicPr>
        <p:blipFill rotWithShape="1">
          <a:blip r:embed="rId3">
            <a:alphaModFix/>
          </a:blip>
          <a:srcRect/>
          <a:stretch/>
        </p:blipFill>
        <p:spPr>
          <a:xfrm>
            <a:off x="5029201" y="0"/>
            <a:ext cx="5243959"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95600" y="16764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 was in their synagogue a man with an unclean spirit, and he cried out, "What have you to do with us, Jesus of Nazareth?"</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1:23-24a</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172201"/>
            <a:ext cx="87630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Every Foul and Every Unclean Spirit  --  Xmeah ShaEla'ReEl, Smithsonian Museum of American Art, Washington, DC </a:t>
            </a:r>
            <a:endParaRPr/>
          </a:p>
        </p:txBody>
      </p:sp>
      <p:pic>
        <p:nvPicPr>
          <p:cNvPr id="174" name="Google Shape;174;p15" descr="http://americanart.si.edu/images/1997/1997.124.35_1a.jpg"/>
          <p:cNvPicPr preferRelativeResize="0"/>
          <p:nvPr/>
        </p:nvPicPr>
        <p:blipFill rotWithShape="1">
          <a:blip r:embed="rId3">
            <a:alphaModFix/>
          </a:blip>
          <a:srcRect/>
          <a:stretch/>
        </p:blipFill>
        <p:spPr>
          <a:xfrm>
            <a:off x="2819401" y="152400"/>
            <a:ext cx="6618323" cy="579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2209801"/>
            <a:ext cx="6553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Jesus rebuked him, saying, "Be silent, and come out of him!"</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905000" y="5150584"/>
            <a:ext cx="2286000"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Exorcism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Les Très Riches Heures du duc de Berry</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Musée Condé</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Chantilly, France</a:t>
            </a:r>
            <a:endParaRPr/>
          </a:p>
        </p:txBody>
      </p:sp>
      <p:pic>
        <p:nvPicPr>
          <p:cNvPr id="186" name="Google Shape;186;p17"/>
          <p:cNvPicPr preferRelativeResize="0"/>
          <p:nvPr/>
        </p:nvPicPr>
        <p:blipFill rotWithShape="1">
          <a:blip r:embed="rId3">
            <a:alphaModFix/>
          </a:blip>
          <a:srcRect/>
          <a:stretch/>
        </p:blipFill>
        <p:spPr>
          <a:xfrm>
            <a:off x="5029201" y="-38100"/>
            <a:ext cx="4571999" cy="68579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9718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 unclean spirit, convulsing him and crying with a loud voice, came out of him.</a:t>
            </a:r>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524000" y="6324600"/>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Christ Dispossesses -- Meister Konrad von Friesach, Cathedral of Gurk, Carinthia, Austria</a:t>
            </a:r>
            <a:endParaRPr/>
          </a:p>
        </p:txBody>
      </p:sp>
      <p:pic>
        <p:nvPicPr>
          <p:cNvPr id="198" name="Google Shape;198;p19"/>
          <p:cNvPicPr preferRelativeResize="0"/>
          <p:nvPr/>
        </p:nvPicPr>
        <p:blipFill rotWithShape="1">
          <a:blip r:embed="rId3">
            <a:alphaModFix/>
          </a:blip>
          <a:srcRect/>
          <a:stretch/>
        </p:blipFill>
        <p:spPr>
          <a:xfrm>
            <a:off x="2015796" y="609600"/>
            <a:ext cx="8118804" cy="54310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438400" y="1676400"/>
            <a:ext cx="74676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Then the L</a:t>
            </a:r>
            <a:r>
              <a:rPr lang="en-US" sz="2800" b="0" i="0" u="none" strike="noStrike" cap="none" dirty="0">
                <a:solidFill>
                  <a:schemeClr val="lt1"/>
                </a:solidFill>
                <a:latin typeface="Calibri"/>
                <a:ea typeface="Calibri"/>
                <a:cs typeface="Calibri"/>
                <a:sym typeface="Calibri"/>
              </a:rPr>
              <a:t>ORD</a:t>
            </a:r>
            <a:r>
              <a:rPr lang="en-US" sz="3600" b="0" i="0" u="none" strike="noStrike" cap="none" dirty="0">
                <a:solidFill>
                  <a:schemeClr val="lt1"/>
                </a:solidFill>
                <a:latin typeface="Calibri"/>
                <a:ea typeface="Calibri"/>
                <a:cs typeface="Calibri"/>
                <a:sym typeface="Calibri"/>
              </a:rPr>
              <a:t> replied</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r>
              <a:rPr lang="en-US" sz="3600" dirty="0">
                <a:solidFill>
                  <a:schemeClr val="lt1"/>
                </a:solidFill>
                <a:latin typeface="Calibri"/>
                <a:ea typeface="Calibri"/>
                <a:cs typeface="Calibri"/>
                <a:sym typeface="Calibri"/>
              </a:rPr>
              <a:t>'…. I</a:t>
            </a:r>
            <a:r>
              <a:rPr lang="en-US" sz="3600" b="0" i="0" u="none" strike="noStrike" cap="none" dirty="0">
                <a:solidFill>
                  <a:schemeClr val="lt1"/>
                </a:solidFill>
                <a:latin typeface="Calibri"/>
                <a:ea typeface="Calibri"/>
                <a:cs typeface="Calibri"/>
                <a:sym typeface="Calibri"/>
              </a:rPr>
              <a:t> will raise up for them a prophet like you from among their own people; I will put my words in the mouth of the prophet</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endParaRPr sz="3600" dirty="0">
              <a:solidFill>
                <a:schemeClr val="lt1"/>
              </a:solidFill>
              <a:latin typeface="Calibri"/>
              <a:ea typeface="Calibri"/>
              <a:cs typeface="Calibri"/>
              <a:sym typeface="Calibri"/>
            </a:endParaRPr>
          </a:p>
        </p:txBody>
      </p:sp>
      <p:sp>
        <p:nvSpPr>
          <p:cNvPr id="96" name="Google Shape;96;p2"/>
          <p:cNvSpPr txBox="1"/>
          <p:nvPr/>
        </p:nvSpPr>
        <p:spPr>
          <a:xfrm>
            <a:off x="5867400" y="4800601"/>
            <a:ext cx="36576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Deuteronomy 18:17a, 18a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667000" y="1524000"/>
            <a:ext cx="7315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They were all amazed…, "What is this? A new teaching—with authority! He commands even the unclean spirits, and they obey him."</a:t>
            </a:r>
            <a:endParaRPr sz="3600" dirty="0">
              <a:solidFill>
                <a:schemeClr val="lt1"/>
              </a:solidFill>
              <a:latin typeface="Calibri"/>
              <a:ea typeface="Calibri"/>
              <a:cs typeface="Calibri"/>
              <a:sym typeface="Calibri"/>
            </a:endParaRPr>
          </a:p>
        </p:txBody>
      </p:sp>
      <p:sp>
        <p:nvSpPr>
          <p:cNvPr id="204" name="Google Shape;204;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1:27b</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195036" y="6069415"/>
            <a:ext cx="7801927"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Heals the Man Possessed  --  Mulungwishi Methodist Church, Mulungwishi, DRCongo</a:t>
            </a:r>
            <a:endParaRPr sz="14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4114800" y="450031"/>
            <a:ext cx="4038600" cy="526284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Kelly Latimore Icons, https://kellylatimoreicons.com/</a:t>
            </a:r>
            <a:endParaRPr/>
          </a:p>
          <a:p>
            <a:pPr marL="342900" lvl="0" indent="-342900" algn="l" rtl="0">
              <a:spcBef>
                <a:spcPts val="320"/>
              </a:spcBef>
              <a:spcAft>
                <a:spcPts val="0"/>
              </a:spcAft>
              <a:buClr>
                <a:schemeClr val="lt1"/>
              </a:buClr>
              <a:buSzPts val="1600"/>
              <a:buNone/>
            </a:pPr>
            <a:r>
              <a:rPr lang="en-US" sz="1600"/>
              <a:t>https://www.flickr.com/photos/amslerpix/16738861554</a:t>
            </a:r>
            <a:endParaRPr/>
          </a:p>
          <a:p>
            <a:pPr marL="342900" lvl="0" indent="-342900" algn="l" rtl="0">
              <a:spcBef>
                <a:spcPts val="320"/>
              </a:spcBef>
              <a:spcAft>
                <a:spcPts val="0"/>
              </a:spcAft>
              <a:buClr>
                <a:schemeClr val="lt1"/>
              </a:buClr>
              <a:buSzPts val="1600"/>
              <a:buNone/>
            </a:pPr>
            <a:r>
              <a:rPr lang="en-US" sz="1600"/>
              <a:t>http://www.flickr.com/photos/rowanbank/5815103193/</a:t>
            </a:r>
            <a:endParaRPr/>
          </a:p>
          <a:p>
            <a:pPr marL="342900" lvl="0" indent="-342900" algn="l" rtl="0">
              <a:spcBef>
                <a:spcPts val="320"/>
              </a:spcBef>
              <a:spcAft>
                <a:spcPts val="0"/>
              </a:spcAft>
              <a:buClr>
                <a:schemeClr val="lt1"/>
              </a:buClr>
              <a:buSzPts val="1600"/>
              <a:buNone/>
            </a:pPr>
            <a:r>
              <a:rPr lang="en-US" sz="1600"/>
              <a:t>https://www.flickr.com/photos/takomabibelot/300410877</a:t>
            </a:r>
            <a:endParaRPr/>
          </a:p>
          <a:p>
            <a:pPr marL="342900" lvl="0" indent="-342900" algn="l" rtl="0">
              <a:spcBef>
                <a:spcPts val="320"/>
              </a:spcBef>
              <a:spcAft>
                <a:spcPts val="0"/>
              </a:spcAft>
              <a:buClr>
                <a:schemeClr val="lt1"/>
              </a:buClr>
              <a:buSzPts val="1600"/>
              <a:buNone/>
            </a:pPr>
            <a:r>
              <a:rPr lang="en-US" sz="1600"/>
              <a:t>http://diglib.library.vanderbilt.edu/act-imagelink.pl?RC=29391</a:t>
            </a:r>
            <a:endParaRPr/>
          </a:p>
          <a:p>
            <a:pPr marL="342900" lvl="0" indent="-342900" algn="l" rtl="0">
              <a:spcBef>
                <a:spcPts val="320"/>
              </a:spcBef>
              <a:spcAft>
                <a:spcPts val="0"/>
              </a:spcAft>
              <a:buClr>
                <a:schemeClr val="lt1"/>
              </a:buClr>
              <a:buSzPts val="1600"/>
              <a:buNone/>
            </a:pPr>
            <a:r>
              <a:rPr lang="en-US" sz="1600"/>
              <a:t>https://commons.wikimedia.org/wiki/File:Maurycy_Gottlieb_-_Christ_preaching_at_Capernaum_-_Google_Art_Project.jpg</a:t>
            </a:r>
            <a:endParaRPr/>
          </a:p>
          <a:p>
            <a:pPr marL="342900" lvl="0" indent="-342900" algn="l" rtl="0">
              <a:spcBef>
                <a:spcPts val="320"/>
              </a:spcBef>
              <a:spcAft>
                <a:spcPts val="0"/>
              </a:spcAft>
              <a:buClr>
                <a:schemeClr val="lt1"/>
              </a:buClr>
              <a:buSzPts val="1600"/>
              <a:buNone/>
            </a:pPr>
            <a:r>
              <a:rPr lang="en-US" sz="1600"/>
              <a:t>http://americanart.si.edu/collections/search/artwork/?id=36126</a:t>
            </a:r>
            <a:endParaRPr/>
          </a:p>
          <a:p>
            <a:pPr marL="342900" lvl="0" indent="-342900" algn="l" rtl="0">
              <a:spcBef>
                <a:spcPts val="320"/>
              </a:spcBef>
              <a:spcAft>
                <a:spcPts val="0"/>
              </a:spcAft>
              <a:buClr>
                <a:schemeClr val="lt1"/>
              </a:buClr>
              <a:buSzPts val="1600"/>
              <a:buNone/>
            </a:pPr>
            <a:r>
              <a:rPr lang="en-US" sz="1600"/>
              <a:t>https://commons.wikimedia.org/wiki/File:Folio_166r_-_The_Exorcism.jpg</a:t>
            </a:r>
            <a:endParaRPr/>
          </a:p>
          <a:p>
            <a:pPr marL="342900" lvl="0" indent="-342900" algn="l" rtl="0">
              <a:spcBef>
                <a:spcPts val="320"/>
              </a:spcBef>
              <a:spcAft>
                <a:spcPts val="0"/>
              </a:spcAft>
              <a:buClr>
                <a:schemeClr val="lt1"/>
              </a:buClr>
              <a:buSzPts val="1600"/>
              <a:buNone/>
            </a:pPr>
            <a:r>
              <a:rPr lang="en-US" sz="1600"/>
              <a:t>https://commons.wikimedia.org/wiki/File:Fastentuch_Gurker_Dom_Daemonenaustreibung_30032007.jpg - Padre Josef at the Cathedral of Gurk, Carinthia, Austria</a:t>
            </a:r>
            <a:endParaRPr/>
          </a:p>
          <a:p>
            <a:pPr marL="342900" lvl="0" indent="-342900" algn="l" rtl="0">
              <a:spcBef>
                <a:spcPts val="320"/>
              </a:spcBef>
              <a:spcAft>
                <a:spcPts val="0"/>
              </a:spcAft>
              <a:buClr>
                <a:schemeClr val="lt1"/>
              </a:buClr>
              <a:buSzPts val="1600"/>
              <a:buNone/>
            </a:pPr>
            <a:r>
              <a:rPr lang="en-US" sz="1600"/>
              <a:t>https://www.flickr.com/photos/umccongo/2188556416</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3963729" y="6400800"/>
            <a:ext cx="4572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Martin Luther King, Jr.  --  Kelly Latimore</a:t>
            </a:r>
            <a:endParaRPr/>
          </a:p>
        </p:txBody>
      </p:sp>
      <p:pic>
        <p:nvPicPr>
          <p:cNvPr id="102" name="Google Shape;102;p3"/>
          <p:cNvPicPr preferRelativeResize="0"/>
          <p:nvPr/>
        </p:nvPicPr>
        <p:blipFill rotWithShape="1">
          <a:blip r:embed="rId3">
            <a:alphaModFix/>
          </a:blip>
          <a:srcRect/>
          <a:stretch/>
        </p:blipFill>
        <p:spPr>
          <a:xfrm>
            <a:off x="1905000" y="24575"/>
            <a:ext cx="8689459" cy="6223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19400" y="17526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Praise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I will give thanks to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with my whole heart, in the company of the upright, in the congregation.</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111:1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Praise Service  --  James River Church, Springfield, MO</a:t>
            </a:r>
            <a:endParaRPr/>
          </a:p>
        </p:txBody>
      </p:sp>
      <p:pic>
        <p:nvPicPr>
          <p:cNvPr id="114" name="Google Shape;114;p5"/>
          <p:cNvPicPr preferRelativeResize="0"/>
          <p:nvPr/>
        </p:nvPicPr>
        <p:blipFill rotWithShape="1">
          <a:blip r:embed="rId3">
            <a:alphaModFix/>
          </a:blip>
          <a:srcRect/>
          <a:stretch/>
        </p:blipFill>
        <p:spPr>
          <a:xfrm>
            <a:off x="1828800" y="17756"/>
            <a:ext cx="8458200" cy="609729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200400" y="1524000"/>
            <a:ext cx="6454048"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fear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is the beginning of wisdom; all those who practice it have a good understanding. His praise endures forever.</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436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111:10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828800" y="5562600"/>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Lamp of Wisdom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Waterperry Gardens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Oxfordshire, England</a:t>
            </a:r>
            <a:endParaRPr/>
          </a:p>
        </p:txBody>
      </p:sp>
      <p:pic>
        <p:nvPicPr>
          <p:cNvPr id="126" name="Google Shape;126;p7"/>
          <p:cNvPicPr preferRelativeResize="0"/>
          <p:nvPr/>
        </p:nvPicPr>
        <p:blipFill rotWithShape="1">
          <a:blip r:embed="rId3">
            <a:alphaModFix/>
          </a:blip>
          <a:srcRect/>
          <a:stretch/>
        </p:blipFill>
        <p:spPr>
          <a:xfrm>
            <a:off x="5105400" y="0"/>
            <a:ext cx="45720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3733800" y="2057401"/>
            <a:ext cx="4495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Knowledge puffs up, but love builds up.</a:t>
            </a:r>
            <a:endParaRPr sz="3600">
              <a:solidFill>
                <a:schemeClr val="lt1"/>
              </a:solidFill>
              <a:latin typeface="Calibri"/>
              <a:ea typeface="Calibri"/>
              <a:cs typeface="Calibri"/>
              <a:sym typeface="Calibri"/>
            </a:endParaRPr>
          </a:p>
        </p:txBody>
      </p:sp>
      <p:sp>
        <p:nvSpPr>
          <p:cNvPr id="132" name="Google Shape;132;p8"/>
          <p:cNvSpPr txBox="1"/>
          <p:nvPr/>
        </p:nvSpPr>
        <p:spPr>
          <a:xfrm>
            <a:off x="57150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8:1b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5867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"Home, Love, Faith, Hope, Peace" Mural, Philadelphia Avenue, Takoma Park, MD</a:t>
            </a:r>
            <a:endParaRPr/>
          </a:p>
        </p:txBody>
      </p:sp>
      <p:pic>
        <p:nvPicPr>
          <p:cNvPr id="138" name="Google Shape;138;p9"/>
          <p:cNvPicPr preferRelativeResize="0"/>
          <p:nvPr/>
        </p:nvPicPr>
        <p:blipFill rotWithShape="1">
          <a:blip r:embed="rId3">
            <a:alphaModFix/>
          </a:blip>
          <a:srcRect/>
          <a:stretch/>
        </p:blipFill>
        <p:spPr>
          <a:xfrm>
            <a:off x="1524000" y="1066800"/>
            <a:ext cx="9144000" cy="40386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Fourth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31</cp:revision>
  <dcterms:created xsi:type="dcterms:W3CDTF">2016-08-31T16:46:43Z</dcterms:created>
  <dcterms:modified xsi:type="dcterms:W3CDTF">2025-10-21T14:40:39Z</dcterms:modified>
</cp:coreProperties>
</file>