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iHzu1k2RBrt/9Y71TqKnLzJsY+k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47AA54-1972-4B0F-BD99-6EA201B60B83}" v="1" dt="2025-08-22T20:05:40.4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AC47AA54-1972-4B0F-BD99-6EA201B60B83}"/>
    <pc:docChg chg="modSld">
      <pc:chgData name="Allison Blackwell" userId="7Y4zoj1sqs5H+IG1uY71RyUTFRj8vI3Lj7CrwoODLF4=" providerId="None" clId="Web-{AC47AA54-1972-4B0F-BD99-6EA201B60B83}" dt="2025-08-22T20:05:40.436" v="0" actId="20577"/>
      <pc:docMkLst>
        <pc:docMk/>
      </pc:docMkLst>
      <pc:sldChg chg="modSp">
        <pc:chgData name="Allison Blackwell" userId="7Y4zoj1sqs5H+IG1uY71RyUTFRj8vI3Lj7CrwoODLF4=" providerId="None" clId="Web-{AC47AA54-1972-4B0F-BD99-6EA201B60B83}" dt="2025-08-22T20:05:40.436" v="0" actId="20577"/>
        <pc:sldMkLst>
          <pc:docMk/>
          <pc:sldMk cId="0" sldId="280"/>
        </pc:sldMkLst>
        <pc:spChg chg="mod">
          <ac:chgData name="Allison Blackwell" userId="7Y4zoj1sqs5H+IG1uY71RyUTFRj8vI3Lj7CrwoODLF4=" providerId="None" clId="Web-{AC47AA54-1972-4B0F-BD99-6EA201B60B83}" dt="2025-08-22T20:05:40.436" v="0" actId="20577"/>
          <ac:spMkLst>
            <pc:docMk/>
            <pc:sldMk cId="0" sldId="280"/>
            <ac:spMk id="23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5"/>
          <p:cNvSpPr>
            <a:spLocks noGrp="1"/>
          </p:cNvSpPr>
          <p:nvPr>
            <p:ph type="pic" idx="2"/>
          </p:nvPr>
        </p:nvSpPr>
        <p:spPr>
          <a:xfrm>
            <a:off x="2389717" y="612775"/>
            <a:ext cx="7315200" cy="4114800"/>
          </a:xfrm>
          <a:prstGeom prst="rect">
            <a:avLst/>
          </a:prstGeom>
          <a:noFill/>
          <a:ln>
            <a:noFill/>
          </a:ln>
        </p:spPr>
      </p:sp>
      <p:sp>
        <p:nvSpPr>
          <p:cNvPr id="68" name="Google Shape;68;p3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501776"/>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First Sunday in Lent</a:t>
            </a:r>
            <a:endParaRPr/>
          </a:p>
        </p:txBody>
      </p:sp>
      <p:sp>
        <p:nvSpPr>
          <p:cNvPr id="89" name="Google Shape;89;p1"/>
          <p:cNvSpPr txBox="1">
            <a:spLocks noGrp="1"/>
          </p:cNvSpPr>
          <p:nvPr>
            <p:ph type="subTitle" idx="1"/>
          </p:nvPr>
        </p:nvSpPr>
        <p:spPr>
          <a:xfrm>
            <a:off x="2819400" y="3810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1828800" y="4813518"/>
            <a:ext cx="2743200" cy="1815882"/>
          </a:xfrm>
          <a:prstGeom prst="rect">
            <a:avLst/>
          </a:prstGeom>
          <a:solidFill>
            <a:srgbClr val="626753">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Genesis 9:8-17</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25:1-10</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Peter 3:18-22</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Mark 1:9-15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"She was Fearless and Joyful!"  --  Church by the Glades, Coral Springs, FL</a:t>
            </a:r>
            <a:endParaRPr/>
          </a:p>
        </p:txBody>
      </p:sp>
      <p:pic>
        <p:nvPicPr>
          <p:cNvPr id="144" name="Google Shape;144;p10"/>
          <p:cNvPicPr preferRelativeResize="0"/>
          <p:nvPr/>
        </p:nvPicPr>
        <p:blipFill rotWithShape="1">
          <a:blip r:embed="rId3">
            <a:alphaModFix/>
          </a:blip>
          <a:srcRect/>
          <a:stretch/>
        </p:blipFill>
        <p:spPr>
          <a:xfrm>
            <a:off x="1924050" y="381001"/>
            <a:ext cx="8420100" cy="561614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p:nvPr/>
        </p:nvSpPr>
        <p:spPr>
          <a:xfrm>
            <a:off x="3048000" y="19812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In those days Jesus came from Nazareth of Galilee and was baptized by John in the Jordan.</a:t>
            </a:r>
            <a:endParaRPr sz="3600">
              <a:solidFill>
                <a:schemeClr val="lt1"/>
              </a:solidFill>
              <a:latin typeface="Calibri"/>
              <a:ea typeface="Calibri"/>
              <a:cs typeface="Calibri"/>
              <a:sym typeface="Calibri"/>
            </a:endParaRPr>
          </a:p>
        </p:txBody>
      </p:sp>
      <p:sp>
        <p:nvSpPr>
          <p:cNvPr id="150" name="Google Shape;150;p11"/>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1:9</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txBox="1"/>
          <p:nvPr/>
        </p:nvSpPr>
        <p:spPr>
          <a:xfrm>
            <a:off x="1828800" y="5118318"/>
            <a:ext cx="19812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Baptism of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Castera Bazile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Cathedral of the Holy Trinity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Port-au-Prince, Haiti</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156" name="Google Shape;156;p12"/>
          <p:cNvPicPr preferRelativeResize="0"/>
          <p:nvPr/>
        </p:nvPicPr>
        <p:blipFill rotWithShape="1">
          <a:blip r:embed="rId3">
            <a:alphaModFix/>
          </a:blip>
          <a:srcRect/>
          <a:stretch/>
        </p:blipFill>
        <p:spPr>
          <a:xfrm>
            <a:off x="4108174" y="0"/>
            <a:ext cx="6559826" cy="685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p:nvPr/>
        </p:nvSpPr>
        <p:spPr>
          <a:xfrm>
            <a:off x="2971800" y="17526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just as he was coming up out of the water, he saw the heavens torn apart and the Spirit descending like a dove on him.</a:t>
            </a:r>
            <a:endParaRPr sz="3600">
              <a:solidFill>
                <a:schemeClr val="lt1"/>
              </a:solidFill>
              <a:latin typeface="Calibri"/>
              <a:ea typeface="Calibri"/>
              <a:cs typeface="Calibri"/>
              <a:sym typeface="Calibri"/>
            </a:endParaRPr>
          </a:p>
        </p:txBody>
      </p:sp>
      <p:sp>
        <p:nvSpPr>
          <p:cNvPr id="162" name="Google Shape;162;p1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1:10</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txBox="1"/>
          <p:nvPr/>
        </p:nvSpPr>
        <p:spPr>
          <a:xfrm>
            <a:off x="2057400" y="5334001"/>
            <a:ext cx="22098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Baptism of Christ</a:t>
            </a:r>
            <a:endParaRPr/>
          </a:p>
          <a:p>
            <a:pPr marL="0" marR="0" lvl="0" indent="0" algn="ctr" rtl="0">
              <a:spcBef>
                <a:spcPts val="0"/>
              </a:spcBef>
              <a:spcAft>
                <a:spcPts val="0"/>
              </a:spcAft>
              <a:buNone/>
            </a:pP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Mesrop of Khizan</a:t>
            </a: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Getty Center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Los Angeles, CA</a:t>
            </a:r>
            <a:endParaRPr/>
          </a:p>
        </p:txBody>
      </p:sp>
      <p:pic>
        <p:nvPicPr>
          <p:cNvPr id="168" name="Google Shape;168;p14"/>
          <p:cNvPicPr preferRelativeResize="0"/>
          <p:nvPr/>
        </p:nvPicPr>
        <p:blipFill rotWithShape="1">
          <a:blip r:embed="rId3">
            <a:alphaModFix/>
          </a:blip>
          <a:srcRect/>
          <a:stretch/>
        </p:blipFill>
        <p:spPr>
          <a:xfrm>
            <a:off x="5029200" y="45453"/>
            <a:ext cx="5029200" cy="679383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p:nvPr/>
        </p:nvSpPr>
        <p:spPr>
          <a:xfrm>
            <a:off x="3200400" y="2133600"/>
            <a:ext cx="6629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a voice came from heaven, "You are my Son, the Beloved; with you I am well pleased."</a:t>
            </a:r>
            <a:endParaRPr sz="3600">
              <a:solidFill>
                <a:schemeClr val="lt1"/>
              </a:solidFill>
              <a:latin typeface="Calibri"/>
              <a:ea typeface="Calibri"/>
              <a:cs typeface="Calibri"/>
              <a:sym typeface="Calibri"/>
            </a:endParaRPr>
          </a:p>
        </p:txBody>
      </p:sp>
      <p:sp>
        <p:nvSpPr>
          <p:cNvPr id="174" name="Google Shape;174;p15"/>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1:11</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p:nvPr/>
        </p:nvSpPr>
        <p:spPr>
          <a:xfrm>
            <a:off x="1981200" y="5257801"/>
            <a:ext cx="20574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Baptism of Christ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Andrea del Verrocchio and Leonardo da Vinci</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Uffizi Gallery</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Florence, italy</a:t>
            </a:r>
            <a:endParaRPr sz="1400">
              <a:solidFill>
                <a:srgbClr val="F2F2F2"/>
              </a:solidFill>
              <a:latin typeface="Calibri"/>
              <a:ea typeface="Calibri"/>
              <a:cs typeface="Calibri"/>
              <a:sym typeface="Calibri"/>
            </a:endParaRPr>
          </a:p>
        </p:txBody>
      </p:sp>
      <p:pic>
        <p:nvPicPr>
          <p:cNvPr id="180" name="Google Shape;180;p16"/>
          <p:cNvPicPr preferRelativeResize="0"/>
          <p:nvPr/>
        </p:nvPicPr>
        <p:blipFill rotWithShape="1">
          <a:blip r:embed="rId3">
            <a:alphaModFix/>
          </a:blip>
          <a:srcRect/>
          <a:stretch/>
        </p:blipFill>
        <p:spPr>
          <a:xfrm>
            <a:off x="4298752" y="0"/>
            <a:ext cx="5759648"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p:nvPr/>
        </p:nvSpPr>
        <p:spPr>
          <a:xfrm>
            <a:off x="3048000" y="2209801"/>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the Spirit immediately drove him out into the wilderness.</a:t>
            </a:r>
            <a:endParaRPr sz="3600">
              <a:solidFill>
                <a:schemeClr val="lt1"/>
              </a:solidFill>
              <a:latin typeface="Calibri"/>
              <a:ea typeface="Calibri"/>
              <a:cs typeface="Calibri"/>
              <a:sym typeface="Calibri"/>
            </a:endParaRPr>
          </a:p>
        </p:txBody>
      </p:sp>
      <p:sp>
        <p:nvSpPr>
          <p:cNvPr id="186" name="Google Shape;186;p17"/>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1:12</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txBox="1"/>
          <p:nvPr/>
        </p:nvSpPr>
        <p:spPr>
          <a:xfrm>
            <a:off x="1600200" y="5410200"/>
            <a:ext cx="18288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in the Wilderness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Ivan Kramskoi</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Moscow, Russia</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192" name="Google Shape;192;p18"/>
          <p:cNvPicPr preferRelativeResize="0"/>
          <p:nvPr/>
        </p:nvPicPr>
        <p:blipFill rotWithShape="1">
          <a:blip r:embed="rId3">
            <a:alphaModFix/>
          </a:blip>
          <a:srcRect/>
          <a:stretch/>
        </p:blipFill>
        <p:spPr>
          <a:xfrm>
            <a:off x="3581400" y="-6419"/>
            <a:ext cx="7086600" cy="679774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p:nvPr/>
        </p:nvSpPr>
        <p:spPr>
          <a:xfrm>
            <a:off x="3200400" y="1752600"/>
            <a:ext cx="62484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was in the wilderness forty days, tempted by Satan; and he was with the wild beasts; and the angels waited on him.</a:t>
            </a:r>
            <a:endParaRPr/>
          </a:p>
        </p:txBody>
      </p:sp>
      <p:sp>
        <p:nvSpPr>
          <p:cNvPr id="198" name="Google Shape;198;p19"/>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1:13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3048000" y="1981200"/>
            <a:ext cx="6553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"I establish my covenant with you, that never again shall … there be a flood to destroy the earth.</a:t>
            </a:r>
            <a:endParaRPr sz="3600">
              <a:solidFill>
                <a:schemeClr val="lt1"/>
              </a:solidFill>
              <a:latin typeface="Calibri"/>
              <a:ea typeface="Calibri"/>
              <a:cs typeface="Calibri"/>
              <a:sym typeface="Calibri"/>
            </a:endParaRPr>
          </a:p>
        </p:txBody>
      </p:sp>
      <p:sp>
        <p:nvSpPr>
          <p:cNvPr id="96" name="Google Shape;96;p2"/>
          <p:cNvSpPr txBox="1"/>
          <p:nvPr/>
        </p:nvSpPr>
        <p:spPr>
          <a:xfrm>
            <a:off x="57150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Genesis 9:11</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p:nvPr/>
        </p:nvSpPr>
        <p:spPr>
          <a:xfrm>
            <a:off x="1752600" y="63670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is Tempted  --  JESUS MAFA, Cameroon</a:t>
            </a:r>
            <a:endParaRPr/>
          </a:p>
        </p:txBody>
      </p:sp>
      <p:pic>
        <p:nvPicPr>
          <p:cNvPr id="204" name="Google Shape;204;p20" descr="Title: Jesus is tempted - Matthew 4:1-11&#10;[Click for smaller image view]"/>
          <p:cNvPicPr preferRelativeResize="0"/>
          <p:nvPr/>
        </p:nvPicPr>
        <p:blipFill rotWithShape="1">
          <a:blip r:embed="rId3">
            <a:alphaModFix/>
          </a:blip>
          <a:srcRect/>
          <a:stretch/>
        </p:blipFill>
        <p:spPr>
          <a:xfrm>
            <a:off x="1600200" y="76201"/>
            <a:ext cx="9144000" cy="612298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p:nvPr/>
        </p:nvSpPr>
        <p:spPr>
          <a:xfrm>
            <a:off x="3048000" y="1752600"/>
            <a:ext cx="6629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Now after John was arrested, Jesus came to Galilee, proclaiming the good news of God,</a:t>
            </a:r>
            <a:endParaRPr sz="3600">
              <a:solidFill>
                <a:schemeClr val="lt1"/>
              </a:solidFill>
              <a:latin typeface="Calibri"/>
              <a:ea typeface="Calibri"/>
              <a:cs typeface="Calibri"/>
              <a:sym typeface="Calibri"/>
            </a:endParaRPr>
          </a:p>
        </p:txBody>
      </p:sp>
      <p:sp>
        <p:nvSpPr>
          <p:cNvPr id="210" name="Google Shape;210;p21"/>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1:14</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p:nvPr/>
        </p:nvSpPr>
        <p:spPr>
          <a:xfrm>
            <a:off x="1676400" y="5874604"/>
            <a:ext cx="20574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Sermon on the Mount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Laura James</a:t>
            </a:r>
            <a:endParaRPr/>
          </a:p>
        </p:txBody>
      </p:sp>
      <p:pic>
        <p:nvPicPr>
          <p:cNvPr id="216" name="Google Shape;216;p22"/>
          <p:cNvPicPr preferRelativeResize="0"/>
          <p:nvPr/>
        </p:nvPicPr>
        <p:blipFill rotWithShape="1">
          <a:blip r:embed="rId3">
            <a:alphaModFix/>
          </a:blip>
          <a:srcRect/>
          <a:stretch/>
        </p:blipFill>
        <p:spPr>
          <a:xfrm>
            <a:off x="3857048" y="0"/>
            <a:ext cx="6048953" cy="6858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p:nvPr/>
        </p:nvSpPr>
        <p:spPr>
          <a:xfrm>
            <a:off x="2971800" y="19812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saying, "The time is fulfilled, and the kingdom of God has come near; repent, and believe in the good news." </a:t>
            </a:r>
            <a:endParaRPr sz="3600">
              <a:solidFill>
                <a:schemeClr val="lt1"/>
              </a:solidFill>
              <a:latin typeface="Calibri"/>
              <a:ea typeface="Calibri"/>
              <a:cs typeface="Calibri"/>
              <a:sym typeface="Calibri"/>
            </a:endParaRPr>
          </a:p>
        </p:txBody>
      </p:sp>
      <p:sp>
        <p:nvSpPr>
          <p:cNvPr id="222" name="Google Shape;222;p23"/>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1:15</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Healing of a Leper  --  Niels Larsen Stevns, 1913</a:t>
            </a:r>
            <a:endParaRPr sz="1600">
              <a:solidFill>
                <a:srgbClr val="F2F2F2"/>
              </a:solidFill>
              <a:latin typeface="Calibri"/>
              <a:ea typeface="Calibri"/>
              <a:cs typeface="Calibri"/>
              <a:sym typeface="Calibri"/>
            </a:endParaRPr>
          </a:p>
        </p:txBody>
      </p:sp>
      <p:pic>
        <p:nvPicPr>
          <p:cNvPr id="228" name="Google Shape;228;p24"/>
          <p:cNvPicPr preferRelativeResize="0"/>
          <p:nvPr/>
        </p:nvPicPr>
        <p:blipFill rotWithShape="1">
          <a:blip r:embed="rId3">
            <a:alphaModFix/>
          </a:blip>
          <a:srcRect/>
          <a:stretch/>
        </p:blipFill>
        <p:spPr>
          <a:xfrm>
            <a:off x="1987558" y="91352"/>
            <a:ext cx="8299443" cy="623324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4" name="Google Shape;234;p25"/>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https://www.flickr.com/photos/paullew/32915437885/ - Brother Lawrence, OP</a:t>
            </a:r>
            <a:endParaRPr/>
          </a:p>
          <a:p>
            <a:pPr marL="342900" lvl="0" indent="-342900" algn="l" rtl="0">
              <a:spcBef>
                <a:spcPts val="320"/>
              </a:spcBef>
              <a:spcAft>
                <a:spcPts val="0"/>
              </a:spcAft>
              <a:buClr>
                <a:schemeClr val="lt1"/>
              </a:buClr>
              <a:buSzPts val="1600"/>
              <a:buNone/>
            </a:pPr>
            <a:r>
              <a:rPr lang="en-US" sz="1600"/>
              <a:t>www.JohnAugustSwanson.com - copyright 1974 by John August Swanson</a:t>
            </a:r>
            <a:endParaRPr/>
          </a:p>
          <a:p>
            <a:pPr marL="342900" lvl="0" indent="-342900" algn="l" rtl="0">
              <a:spcBef>
                <a:spcPts val="320"/>
              </a:spcBef>
              <a:spcAft>
                <a:spcPts val="0"/>
              </a:spcAft>
              <a:buClr>
                <a:schemeClr val="lt1"/>
              </a:buClr>
              <a:buSzPts val="1600"/>
              <a:buNone/>
            </a:pPr>
            <a:r>
              <a:rPr lang="en-US" sz="1600"/>
              <a:t>https://www.flickr.com/photos/jimforest/4338027250/ - Jim Forest</a:t>
            </a:r>
            <a:endParaRPr/>
          </a:p>
          <a:p>
            <a:pPr marL="342900" lvl="0" indent="-342900" algn="l" rtl="0">
              <a:spcBef>
                <a:spcPts val="320"/>
              </a:spcBef>
              <a:spcAft>
                <a:spcPts val="0"/>
              </a:spcAft>
              <a:buClr>
                <a:schemeClr val="lt1"/>
              </a:buClr>
              <a:buSzPts val="1600"/>
              <a:buNone/>
            </a:pPr>
            <a:r>
              <a:rPr lang="en-US" sz="1600"/>
              <a:t>https://www.flickr.com/photos/mastababa/2398441001/</a:t>
            </a:r>
            <a:endParaRPr/>
          </a:p>
          <a:p>
            <a:pPr marL="342900" lvl="0" indent="-342900" algn="l" rtl="0">
              <a:spcBef>
                <a:spcPts val="320"/>
              </a:spcBef>
              <a:spcAft>
                <a:spcPts val="0"/>
              </a:spcAft>
              <a:buClr>
                <a:schemeClr val="lt1"/>
              </a:buClr>
              <a:buSzPts val="1600"/>
              <a:buNone/>
            </a:pPr>
            <a:r>
              <a:rPr lang="en-US" sz="1600"/>
              <a:t>https://www.flickr.com/photos/cbglades/6208357676/</a:t>
            </a:r>
            <a:endParaRPr/>
          </a:p>
          <a:p>
            <a:pPr marL="342900" lvl="0" indent="-342900" algn="l" rtl="0">
              <a:spcBef>
                <a:spcPts val="320"/>
              </a:spcBef>
              <a:spcAft>
                <a:spcPts val="0"/>
              </a:spcAft>
              <a:buClr>
                <a:schemeClr val="lt1"/>
              </a:buClr>
              <a:buSzPts val="1600"/>
              <a:buNone/>
            </a:pPr>
            <a:r>
              <a:rPr lang="en-US" sz="1600"/>
              <a:t>http://commons.wikimedia.org/wiki/File:PortAuPrinceMural.jpg</a:t>
            </a:r>
            <a:endParaRPr/>
          </a:p>
          <a:p>
            <a:pPr marL="342900" lvl="0" indent="-342900" algn="l" rtl="0">
              <a:spcBef>
                <a:spcPts val="320"/>
              </a:spcBef>
              <a:spcAft>
                <a:spcPts val="0"/>
              </a:spcAft>
              <a:buClr>
                <a:schemeClr val="lt1"/>
              </a:buClr>
              <a:buSzPts val="1600"/>
              <a:buNone/>
            </a:pPr>
            <a:r>
              <a:rPr lang="en-US" sz="1600"/>
              <a:t>https://commons.wikimedia.org/wiki/File:Mesrop_of_Khizan_(Armenian,_active_1605_-_1651)_-_The_Baptism_of_Christ_-_Google_Art_Project.jpg</a:t>
            </a:r>
            <a:endParaRPr/>
          </a:p>
          <a:p>
            <a:pPr marL="342900" lvl="0" indent="-342900" algn="l" rtl="0">
              <a:spcBef>
                <a:spcPts val="320"/>
              </a:spcBef>
              <a:spcAft>
                <a:spcPts val="0"/>
              </a:spcAft>
              <a:buClr>
                <a:schemeClr val="lt1"/>
              </a:buClr>
              <a:buSzPts val="1600"/>
              <a:buNone/>
            </a:pPr>
            <a:r>
              <a:rPr lang="en-US" sz="1600"/>
              <a:t>https://commons.wikimedia.org/wiki/File:Andrea_del_Verrocchio,_Leonardo_da_Vinci_-_Baptism_of_Christ_-_Uffizi.jpg</a:t>
            </a:r>
            <a:endParaRPr/>
          </a:p>
          <a:p>
            <a:pPr marL="342900" lvl="0" indent="-342900" algn="l" rtl="0">
              <a:spcBef>
                <a:spcPts val="320"/>
              </a:spcBef>
              <a:spcAft>
                <a:spcPts val="0"/>
              </a:spcAft>
              <a:buClr>
                <a:schemeClr val="lt1"/>
              </a:buClr>
              <a:buSzPts val="1600"/>
              <a:buNone/>
            </a:pPr>
            <a:r>
              <a:rPr lang="en-US" sz="1600"/>
              <a:t>http://www.flickr.com/photos/duckmarx/402675938/</a:t>
            </a:r>
            <a:endParaRPr/>
          </a:p>
          <a:p>
            <a:pPr marL="342900" lvl="0" indent="-342900" algn="l" rtl="0">
              <a:spcBef>
                <a:spcPts val="320"/>
              </a:spcBef>
              <a:spcAft>
                <a:spcPts val="0"/>
              </a:spcAft>
              <a:buClr>
                <a:schemeClr val="lt1"/>
              </a:buClr>
              <a:buSzPts val="1600"/>
              <a:buNone/>
            </a:pPr>
            <a:r>
              <a:rPr lang="en-US" sz="1600"/>
              <a:t>http://diglib.library.vanderbilt.edu/act-imagelink.pl?RC=48312</a:t>
            </a:r>
            <a:endParaRPr/>
          </a:p>
          <a:p>
            <a:pPr marL="342900" lvl="0" indent="-342900" algn="l" rtl="0">
              <a:spcBef>
                <a:spcPts val="320"/>
              </a:spcBef>
              <a:spcAft>
                <a:spcPts val="0"/>
              </a:spcAft>
              <a:buClr>
                <a:schemeClr val="lt1"/>
              </a:buClr>
              <a:buSzPts val="1600"/>
              <a:buNone/>
            </a:pPr>
            <a:r>
              <a:rPr lang="en-US" sz="1600"/>
              <a:t>https://www.laurajamesart.com/collections/religious/</a:t>
            </a:r>
            <a:endParaRPr/>
          </a:p>
          <a:p>
            <a:pPr marL="342900" lvl="0" indent="-342900" algn="l" rtl="0">
              <a:spcBef>
                <a:spcPts val="320"/>
              </a:spcBef>
              <a:spcAft>
                <a:spcPts val="0"/>
              </a:spcAft>
              <a:buClr>
                <a:schemeClr val="lt1"/>
              </a:buClr>
              <a:buSzPts val="1600"/>
              <a:buNone/>
            </a:pPr>
            <a:r>
              <a:rPr lang="en-US" sz="1600"/>
              <a:t>https://commons.wikimedia.org/wiki/File:Niels_Larsen_Stevns-_Spedalske.jpg - Gunnar Bach Pedersen</a:t>
            </a:r>
            <a:endParaRP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2484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Dove Returning to Noah  --  Emile Aebischer, Parish Church, Gruyeres, Switzerland</a:t>
            </a:r>
            <a:endParaRPr/>
          </a:p>
        </p:txBody>
      </p:sp>
      <p:pic>
        <p:nvPicPr>
          <p:cNvPr id="102" name="Google Shape;102;p3"/>
          <p:cNvPicPr preferRelativeResize="0"/>
          <p:nvPr/>
        </p:nvPicPr>
        <p:blipFill rotWithShape="1">
          <a:blip r:embed="rId3">
            <a:alphaModFix/>
          </a:blip>
          <a:srcRect/>
          <a:stretch/>
        </p:blipFill>
        <p:spPr>
          <a:xfrm>
            <a:off x="1813304" y="152400"/>
            <a:ext cx="8702297" cy="604041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743200" y="1944469"/>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 have set my bow in the clouds,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and it shall be a sign of the covenant between me and the earth."</a:t>
            </a:r>
            <a:endParaRPr sz="360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Genesis 9:13</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676400" y="5638800"/>
            <a:ext cx="18288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Rainbow Covenant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John August Swanson</a:t>
            </a:r>
            <a:endParaRPr/>
          </a:p>
        </p:txBody>
      </p:sp>
      <p:pic>
        <p:nvPicPr>
          <p:cNvPr id="114" name="Google Shape;114;p5"/>
          <p:cNvPicPr preferRelativeResize="0"/>
          <p:nvPr/>
        </p:nvPicPr>
        <p:blipFill rotWithShape="1">
          <a:blip r:embed="rId3">
            <a:alphaModFix/>
          </a:blip>
          <a:srcRect/>
          <a:stretch/>
        </p:blipFill>
        <p:spPr>
          <a:xfrm>
            <a:off x="3657600" y="3503"/>
            <a:ext cx="7010400" cy="684924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txBox="1"/>
          <p:nvPr/>
        </p:nvSpPr>
        <p:spPr>
          <a:xfrm>
            <a:off x="1752600" y="63670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Noah's Ark Icon  --  Natalia Ermakova, St Nicholas Russian Orthodox Church, Amsterdam</a:t>
            </a:r>
            <a:endParaRPr/>
          </a:p>
        </p:txBody>
      </p:sp>
      <p:pic>
        <p:nvPicPr>
          <p:cNvPr id="120" name="Google Shape;120;p6"/>
          <p:cNvPicPr preferRelativeResize="0"/>
          <p:nvPr/>
        </p:nvPicPr>
        <p:blipFill rotWithShape="1">
          <a:blip r:embed="rId3">
            <a:alphaModFix/>
          </a:blip>
          <a:srcRect/>
          <a:stretch/>
        </p:blipFill>
        <p:spPr>
          <a:xfrm>
            <a:off x="2209800" y="67734"/>
            <a:ext cx="7848600" cy="610446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p:nvPr/>
        </p:nvSpPr>
        <p:spPr>
          <a:xfrm>
            <a:off x="3101009" y="1981201"/>
            <a:ext cx="6324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All the paths of the LORD are steadfast love and faithfulness …</a:t>
            </a:r>
            <a:endParaRPr sz="3600">
              <a:solidFill>
                <a:schemeClr val="lt1"/>
              </a:solidFill>
              <a:latin typeface="Calibri"/>
              <a:ea typeface="Calibri"/>
              <a:cs typeface="Calibri"/>
              <a:sym typeface="Calibri"/>
            </a:endParaRPr>
          </a:p>
        </p:txBody>
      </p:sp>
      <p:sp>
        <p:nvSpPr>
          <p:cNvPr id="126" name="Google Shape;126;p7"/>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25:10a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8"/>
          <p:cNvPicPr preferRelativeResize="0"/>
          <p:nvPr/>
        </p:nvPicPr>
        <p:blipFill rotWithShape="1">
          <a:blip r:embed="rId3">
            <a:alphaModFix/>
          </a:blip>
          <a:srcRect/>
          <a:stretch/>
        </p:blipFill>
        <p:spPr>
          <a:xfrm>
            <a:off x="1992316" y="304800"/>
            <a:ext cx="8142285" cy="5791200"/>
          </a:xfrm>
          <a:prstGeom prst="rect">
            <a:avLst/>
          </a:prstGeom>
          <a:noFill/>
          <a:ln>
            <a:noFill/>
          </a:ln>
        </p:spPr>
      </p:pic>
      <p:sp>
        <p:nvSpPr>
          <p:cNvPr id="132" name="Google Shape;132;p8"/>
          <p:cNvSpPr txBox="1"/>
          <p:nvPr/>
        </p:nvSpPr>
        <p:spPr>
          <a:xfrm>
            <a:off x="2133600" y="6290846"/>
            <a:ext cx="79248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This is the Way to God  --  Doi Inthanon National Park, Thailand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p:nvPr/>
        </p:nvSpPr>
        <p:spPr>
          <a:xfrm>
            <a:off x="2971800" y="1905000"/>
            <a:ext cx="6629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God waited patiently in the days of Noah … And baptism, which this prefigured, now saves you.</a:t>
            </a:r>
            <a:endParaRPr sz="3600">
              <a:solidFill>
                <a:schemeClr val="lt1"/>
              </a:solidFill>
              <a:latin typeface="Calibri"/>
              <a:ea typeface="Calibri"/>
              <a:cs typeface="Calibri"/>
              <a:sym typeface="Calibri"/>
            </a:endParaRPr>
          </a:p>
        </p:txBody>
      </p:sp>
      <p:sp>
        <p:nvSpPr>
          <p:cNvPr id="138" name="Google Shape;138;p9"/>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Peter 3:20b, 21a</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First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1</cp:revision>
  <dcterms:created xsi:type="dcterms:W3CDTF">2016-08-31T16:46:43Z</dcterms:created>
  <dcterms:modified xsi:type="dcterms:W3CDTF">2025-08-22T20:05:40Z</dcterms:modified>
</cp:coreProperties>
</file>