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hL9pf7j5GTELCccNNMrELTP+wP/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CFF420-21E0-4F56-BE99-E3C73871DE1E}" v="61" dt="2025-10-29T15:28:12.7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01CFF420-21E0-4F56-BE99-E3C73871DE1E}"/>
    <pc:docChg chg="modSld">
      <pc:chgData name="Allison Blackwell" userId="7Y4zoj1sqs5H+IG1uY71RyUTFRj8vI3Lj7CrwoODLF4=" providerId="None" clId="Web-{01CFF420-21E0-4F56-BE99-E3C73871DE1E}" dt="2025-10-29T15:28:12.781" v="30" actId="20577"/>
      <pc:docMkLst>
        <pc:docMk/>
      </pc:docMkLst>
      <pc:sldChg chg="modSp">
        <pc:chgData name="Allison Blackwell" userId="7Y4zoj1sqs5H+IG1uY71RyUTFRj8vI3Lj7CrwoODLF4=" providerId="None" clId="Web-{01CFF420-21E0-4F56-BE99-E3C73871DE1E}" dt="2025-10-29T15:23:16.480" v="5" actId="20577"/>
        <pc:sldMkLst>
          <pc:docMk/>
          <pc:sldMk cId="0" sldId="257"/>
        </pc:sldMkLst>
        <pc:spChg chg="mod">
          <ac:chgData name="Allison Blackwell" userId="7Y4zoj1sqs5H+IG1uY71RyUTFRj8vI3Lj7CrwoODLF4=" providerId="None" clId="Web-{01CFF420-21E0-4F56-BE99-E3C73871DE1E}" dt="2025-10-29T15:23:16.480" v="5" actId="20577"/>
          <ac:spMkLst>
            <pc:docMk/>
            <pc:sldMk cId="0" sldId="257"/>
            <ac:spMk id="95" creationId="{00000000-0000-0000-0000-000000000000}"/>
          </ac:spMkLst>
        </pc:spChg>
      </pc:sldChg>
      <pc:sldChg chg="modSp">
        <pc:chgData name="Allison Blackwell" userId="7Y4zoj1sqs5H+IG1uY71RyUTFRj8vI3Lj7CrwoODLF4=" providerId="None" clId="Web-{01CFF420-21E0-4F56-BE99-E3C73871DE1E}" dt="2025-10-29T15:24:04.262" v="11" actId="20577"/>
        <pc:sldMkLst>
          <pc:docMk/>
          <pc:sldMk cId="0" sldId="259"/>
        </pc:sldMkLst>
        <pc:spChg chg="mod">
          <ac:chgData name="Allison Blackwell" userId="7Y4zoj1sqs5H+IG1uY71RyUTFRj8vI3Lj7CrwoODLF4=" providerId="None" clId="Web-{01CFF420-21E0-4F56-BE99-E3C73871DE1E}" dt="2025-10-29T15:24:04.262" v="11" actId="20577"/>
          <ac:spMkLst>
            <pc:docMk/>
            <pc:sldMk cId="0" sldId="259"/>
            <ac:spMk id="107" creationId="{00000000-0000-0000-0000-000000000000}"/>
          </ac:spMkLst>
        </pc:spChg>
      </pc:sldChg>
      <pc:sldChg chg="modSp">
        <pc:chgData name="Allison Blackwell" userId="7Y4zoj1sqs5H+IG1uY71RyUTFRj8vI3Lj7CrwoODLF4=" providerId="None" clId="Web-{01CFF420-21E0-4F56-BE99-E3C73871DE1E}" dt="2025-10-29T15:24:27.060" v="13" actId="20577"/>
        <pc:sldMkLst>
          <pc:docMk/>
          <pc:sldMk cId="0" sldId="261"/>
        </pc:sldMkLst>
        <pc:spChg chg="mod">
          <ac:chgData name="Allison Blackwell" userId="7Y4zoj1sqs5H+IG1uY71RyUTFRj8vI3Lj7CrwoODLF4=" providerId="None" clId="Web-{01CFF420-21E0-4F56-BE99-E3C73871DE1E}" dt="2025-10-29T15:24:27.060" v="13" actId="20577"/>
          <ac:spMkLst>
            <pc:docMk/>
            <pc:sldMk cId="0" sldId="261"/>
            <ac:spMk id="119" creationId="{00000000-0000-0000-0000-000000000000}"/>
          </ac:spMkLst>
        </pc:spChg>
      </pc:sldChg>
      <pc:sldChg chg="modSp">
        <pc:chgData name="Allison Blackwell" userId="7Y4zoj1sqs5H+IG1uY71RyUTFRj8vI3Lj7CrwoODLF4=" providerId="None" clId="Web-{01CFF420-21E0-4F56-BE99-E3C73871DE1E}" dt="2025-10-29T15:26:54.061" v="21" actId="20577"/>
        <pc:sldMkLst>
          <pc:docMk/>
          <pc:sldMk cId="0" sldId="265"/>
        </pc:sldMkLst>
        <pc:spChg chg="mod">
          <ac:chgData name="Allison Blackwell" userId="7Y4zoj1sqs5H+IG1uY71RyUTFRj8vI3Lj7CrwoODLF4=" providerId="None" clId="Web-{01CFF420-21E0-4F56-BE99-E3C73871DE1E}" dt="2025-10-29T15:26:54.061" v="21" actId="20577"/>
          <ac:spMkLst>
            <pc:docMk/>
            <pc:sldMk cId="0" sldId="265"/>
            <ac:spMk id="143" creationId="{00000000-0000-0000-0000-000000000000}"/>
          </ac:spMkLst>
        </pc:spChg>
      </pc:sldChg>
      <pc:sldChg chg="modSp">
        <pc:chgData name="Allison Blackwell" userId="7Y4zoj1sqs5H+IG1uY71RyUTFRj8vI3Lj7CrwoODLF4=" providerId="None" clId="Web-{01CFF420-21E0-4F56-BE99-E3C73871DE1E}" dt="2025-10-29T15:27:21.093" v="23" actId="20577"/>
        <pc:sldMkLst>
          <pc:docMk/>
          <pc:sldMk cId="0" sldId="267"/>
        </pc:sldMkLst>
        <pc:spChg chg="mod">
          <ac:chgData name="Allison Blackwell" userId="7Y4zoj1sqs5H+IG1uY71RyUTFRj8vI3Lj7CrwoODLF4=" providerId="None" clId="Web-{01CFF420-21E0-4F56-BE99-E3C73871DE1E}" dt="2025-10-29T15:27:21.093" v="23" actId="20577"/>
          <ac:spMkLst>
            <pc:docMk/>
            <pc:sldMk cId="0" sldId="267"/>
            <ac:spMk id="155" creationId="{00000000-0000-0000-0000-000000000000}"/>
          </ac:spMkLst>
        </pc:spChg>
      </pc:sldChg>
      <pc:sldChg chg="modSp">
        <pc:chgData name="Allison Blackwell" userId="7Y4zoj1sqs5H+IG1uY71RyUTFRj8vI3Lj7CrwoODLF4=" providerId="None" clId="Web-{01CFF420-21E0-4F56-BE99-E3C73871DE1E}" dt="2025-10-29T15:28:12.781" v="30" actId="20577"/>
        <pc:sldMkLst>
          <pc:docMk/>
          <pc:sldMk cId="0" sldId="269"/>
        </pc:sldMkLst>
        <pc:spChg chg="mod">
          <ac:chgData name="Allison Blackwell" userId="7Y4zoj1sqs5H+IG1uY71RyUTFRj8vI3Lj7CrwoODLF4=" providerId="None" clId="Web-{01CFF420-21E0-4F56-BE99-E3C73871DE1E}" dt="2025-10-29T15:28:01.234" v="27" actId="20577"/>
          <ac:spMkLst>
            <pc:docMk/>
            <pc:sldMk cId="0" sldId="269"/>
            <ac:spMk id="167" creationId="{00000000-0000-0000-0000-000000000000}"/>
          </ac:spMkLst>
        </pc:spChg>
        <pc:spChg chg="mod">
          <ac:chgData name="Allison Blackwell" userId="7Y4zoj1sqs5H+IG1uY71RyUTFRj8vI3Lj7CrwoODLF4=" providerId="None" clId="Web-{01CFF420-21E0-4F56-BE99-E3C73871DE1E}" dt="2025-10-29T15:28:12.781" v="30" actId="20577"/>
          <ac:spMkLst>
            <pc:docMk/>
            <pc:sldMk cId="0" sldId="269"/>
            <ac:spMk id="16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4"/>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4"/>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7"/>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7"/>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8"/>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9"/>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29"/>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29"/>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29"/>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1"/>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1"/>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1"/>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2"/>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2"/>
          <p:cNvSpPr>
            <a:spLocks noGrp="1"/>
          </p:cNvSpPr>
          <p:nvPr>
            <p:ph type="pic" idx="2"/>
          </p:nvPr>
        </p:nvSpPr>
        <p:spPr>
          <a:xfrm>
            <a:off x="2389717" y="612775"/>
            <a:ext cx="7315200" cy="4114800"/>
          </a:xfrm>
          <a:prstGeom prst="rect">
            <a:avLst/>
          </a:prstGeom>
          <a:noFill/>
          <a:ln>
            <a:noFill/>
          </a:ln>
        </p:spPr>
      </p:sp>
      <p:sp>
        <p:nvSpPr>
          <p:cNvPr id="68" name="Google Shape;68;p32"/>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866900" y="1905000"/>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8800"/>
              <a:buFont typeface="Calibri"/>
              <a:buNone/>
            </a:pPr>
            <a:r>
              <a:rPr lang="en-US" sz="8800">
                <a:solidFill>
                  <a:schemeClr val="dk1"/>
                </a:solidFill>
              </a:rPr>
              <a:t>Fifth Sunday of Easter</a:t>
            </a:r>
            <a:endParaRPr/>
          </a:p>
        </p:txBody>
      </p:sp>
      <p:sp>
        <p:nvSpPr>
          <p:cNvPr id="89" name="Google Shape;89;p1"/>
          <p:cNvSpPr txBox="1">
            <a:spLocks noGrp="1"/>
          </p:cNvSpPr>
          <p:nvPr>
            <p:ph type="subTitle" idx="1"/>
          </p:nvPr>
        </p:nvSpPr>
        <p:spPr>
          <a:xfrm>
            <a:off x="2743200" y="3964808"/>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dk1"/>
              </a:buClr>
              <a:buSzPts val="5400"/>
              <a:buNone/>
            </a:pPr>
            <a:r>
              <a:rPr lang="en-US" sz="5400" i="1">
                <a:solidFill>
                  <a:schemeClr val="dk1"/>
                </a:solidFill>
              </a:rPr>
              <a:t>Year B</a:t>
            </a:r>
            <a:endParaRPr/>
          </a:p>
        </p:txBody>
      </p:sp>
      <p:sp>
        <p:nvSpPr>
          <p:cNvPr id="90" name="Google Shape;90;p1"/>
          <p:cNvSpPr/>
          <p:nvPr/>
        </p:nvSpPr>
        <p:spPr>
          <a:xfrm>
            <a:off x="1828800" y="4813518"/>
            <a:ext cx="2743200" cy="1815882"/>
          </a:xfrm>
          <a:prstGeom prst="rect">
            <a:avLst/>
          </a:prstGeom>
          <a:solidFill>
            <a:srgbClr val="5A7EB2">
              <a:alpha val="74901"/>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Acts 8:26-40</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Psalm 22:25-31</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1 John 4:7-21</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John 15:1-8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895600" y="1828800"/>
            <a:ext cx="6934200" cy="230832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He commanded the chariot to stop, and…Philip and the eunuch, went down into the water, and Philip baptized him.</a:t>
            </a:r>
            <a:endParaRPr sz="3600" dirty="0">
              <a:solidFill>
                <a:schemeClr val="lt1"/>
              </a:solidFill>
              <a:latin typeface="Calibri"/>
              <a:ea typeface="Calibri"/>
              <a:cs typeface="Calibri"/>
              <a:sym typeface="Calibri"/>
            </a:endParaRPr>
          </a:p>
        </p:txBody>
      </p:sp>
      <p:sp>
        <p:nvSpPr>
          <p:cNvPr id="144" name="Google Shape;144;p10"/>
          <p:cNvSpPr txBox="1"/>
          <p:nvPr/>
        </p:nvSpPr>
        <p:spPr>
          <a:xfrm>
            <a:off x="58674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Acts 8:38</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600200" y="5320605"/>
            <a:ext cx="144780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Calibri"/>
                <a:ea typeface="Calibri"/>
                <a:cs typeface="Calibri"/>
                <a:sym typeface="Calibri"/>
              </a:rPr>
              <a:t>Philip Baptizes the Ethiopian</a:t>
            </a:r>
            <a:endParaRPr/>
          </a:p>
          <a:p>
            <a:pPr marL="0" marR="0" lvl="0" indent="0" algn="ctr" rtl="0">
              <a:spcBef>
                <a:spcPts val="0"/>
              </a:spcBef>
              <a:spcAft>
                <a:spcPts val="0"/>
              </a:spcAft>
              <a:buNone/>
            </a:pPr>
            <a:endParaRPr sz="1400">
              <a:solidFill>
                <a:schemeClr val="lt1"/>
              </a:solidFill>
              <a:latin typeface="Calibri"/>
              <a:ea typeface="Calibri"/>
              <a:cs typeface="Calibri"/>
              <a:sym typeface="Calibri"/>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Mauritshuis</a:t>
            </a:r>
            <a:endParaRPr sz="1400">
              <a:solidFill>
                <a:schemeClr val="lt1"/>
              </a:solidFill>
              <a:latin typeface="Calibri"/>
              <a:ea typeface="Calibri"/>
              <a:cs typeface="Calibri"/>
              <a:sym typeface="Calibri"/>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The Hague,</a:t>
            </a:r>
            <a:endParaRPr/>
          </a:p>
          <a:p>
            <a:pPr marL="0" marR="0" lvl="0" indent="0" algn="ctr" rtl="0">
              <a:spcBef>
                <a:spcPts val="0"/>
              </a:spcBef>
              <a:spcAft>
                <a:spcPts val="0"/>
              </a:spcAft>
              <a:buNone/>
            </a:pPr>
            <a:r>
              <a:rPr lang="en-US" sz="1400">
                <a:solidFill>
                  <a:schemeClr val="lt1"/>
                </a:solidFill>
                <a:latin typeface="Calibri"/>
                <a:ea typeface="Calibri"/>
                <a:cs typeface="Calibri"/>
                <a:sym typeface="Calibri"/>
              </a:rPr>
              <a:t> Netherlands</a:t>
            </a:r>
            <a:endParaRPr/>
          </a:p>
        </p:txBody>
      </p:sp>
      <p:pic>
        <p:nvPicPr>
          <p:cNvPr id="150" name="Google Shape;150;p11"/>
          <p:cNvPicPr preferRelativeResize="0"/>
          <p:nvPr/>
        </p:nvPicPr>
        <p:blipFill rotWithShape="1">
          <a:blip r:embed="rId3">
            <a:alphaModFix/>
          </a:blip>
          <a:srcRect/>
          <a:stretch/>
        </p:blipFill>
        <p:spPr>
          <a:xfrm>
            <a:off x="3048000" y="0"/>
            <a:ext cx="7635240"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971800" y="2209801"/>
            <a:ext cx="69342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poor shall eat and be satisfied; … May your hearts live forever!</a:t>
            </a:r>
            <a:endParaRPr sz="3600" dirty="0">
              <a:solidFill>
                <a:schemeClr val="lt1"/>
              </a:solidFill>
              <a:latin typeface="Calibri"/>
              <a:ea typeface="Calibri"/>
              <a:cs typeface="Calibri"/>
              <a:sym typeface="Calibri"/>
            </a:endParaRPr>
          </a:p>
        </p:txBody>
      </p:sp>
      <p:sp>
        <p:nvSpPr>
          <p:cNvPr id="156" name="Google Shape;156;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22:26</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Poor Invited to the Feast  --  JESUS MAFA</a:t>
            </a:r>
            <a:endParaRPr/>
          </a:p>
        </p:txBody>
      </p:sp>
      <p:pic>
        <p:nvPicPr>
          <p:cNvPr id="162" name="Google Shape;162;p13"/>
          <p:cNvPicPr preferRelativeResize="0"/>
          <p:nvPr/>
        </p:nvPicPr>
        <p:blipFill rotWithShape="1">
          <a:blip r:embed="rId3">
            <a:alphaModFix/>
          </a:blip>
          <a:srcRect/>
          <a:stretch/>
        </p:blipFill>
        <p:spPr>
          <a:xfrm>
            <a:off x="1524000" y="0"/>
            <a:ext cx="9144000" cy="621041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819400" y="2209800"/>
            <a:ext cx="6781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Beloved, …everyone who loves is born of God and knows God….for God is love.  </a:t>
            </a:r>
            <a:endParaRPr sz="3600" dirty="0">
              <a:solidFill>
                <a:schemeClr val="lt1"/>
              </a:solidFill>
              <a:latin typeface="Calibri"/>
              <a:ea typeface="Calibri"/>
              <a:cs typeface="Calibri"/>
              <a:sym typeface="Calibri"/>
            </a:endParaRPr>
          </a:p>
        </p:txBody>
      </p:sp>
      <p:sp>
        <p:nvSpPr>
          <p:cNvPr id="168" name="Google Shape;168;p14"/>
          <p:cNvSpPr txBox="1"/>
          <p:nvPr/>
        </p:nvSpPr>
        <p:spPr>
          <a:xfrm>
            <a:off x="5943600" y="4191001"/>
            <a:ext cx="3352800" cy="461665"/>
          </a:xfrm>
          <a:prstGeom prst="rect">
            <a:avLst/>
          </a:prstGeom>
          <a:noFill/>
          <a:ln>
            <a:noFill/>
          </a:ln>
        </p:spPr>
        <p:txBody>
          <a:bodyPr spcFirstLastPara="1" wrap="square" lIns="91425" tIns="45700" rIns="91425" bIns="45700" anchor="t" anchorCtr="0">
            <a:spAutoFit/>
          </a:bodyPr>
          <a:lstStyle/>
          <a:p>
            <a:pPr algn="ctr"/>
            <a:r>
              <a:rPr lang="en-US" sz="2400" dirty="0">
                <a:solidFill>
                  <a:srgbClr val="F2F2F2"/>
                </a:solidFill>
                <a:latin typeface="Calibri"/>
                <a:ea typeface="Calibri"/>
                <a:cs typeface="Calibri"/>
                <a:sym typeface="Calibri"/>
              </a:rPr>
              <a:t>1 John 4:7b, 8b</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828800" y="5135940"/>
            <a:ext cx="22098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Beloved</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Linda Crossan</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Second Presbyterian Church</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Nashville, TN</a:t>
            </a:r>
            <a:endParaRPr/>
          </a:p>
        </p:txBody>
      </p:sp>
      <p:pic>
        <p:nvPicPr>
          <p:cNvPr id="174" name="Google Shape;174;p15"/>
          <p:cNvPicPr preferRelativeResize="0"/>
          <p:nvPr/>
        </p:nvPicPr>
        <p:blipFill rotWithShape="1">
          <a:blip r:embed="rId3">
            <a:alphaModFix/>
          </a:blip>
          <a:srcRect/>
          <a:stretch/>
        </p:blipFill>
        <p:spPr>
          <a:xfrm>
            <a:off x="4724401" y="0"/>
            <a:ext cx="5141893" cy="685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3352800" y="2203272"/>
            <a:ext cx="60960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 am the true vine, and my Father is the vinegrower."</a:t>
            </a:r>
            <a:endParaRPr sz="3600">
              <a:solidFill>
                <a:schemeClr val="lt1"/>
              </a:solidFill>
              <a:latin typeface="Calibri"/>
              <a:ea typeface="Calibri"/>
              <a:cs typeface="Calibri"/>
              <a:sym typeface="Calibri"/>
            </a:endParaRPr>
          </a:p>
        </p:txBody>
      </p:sp>
      <p:sp>
        <p:nvSpPr>
          <p:cNvPr id="180" name="Google Shape;180;p16"/>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15:1</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371600" y="6400800"/>
            <a:ext cx="94488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"I am the True Vine" Gravestone --  St Quivox, Scotland</a:t>
            </a:r>
            <a:endParaRPr/>
          </a:p>
        </p:txBody>
      </p:sp>
      <p:pic>
        <p:nvPicPr>
          <p:cNvPr id="186" name="Google Shape;186;p17"/>
          <p:cNvPicPr preferRelativeResize="0"/>
          <p:nvPr/>
        </p:nvPicPr>
        <p:blipFill rotWithShape="1">
          <a:blip r:embed="rId3">
            <a:alphaModFix/>
          </a:blip>
          <a:srcRect/>
          <a:stretch/>
        </p:blipFill>
        <p:spPr>
          <a:xfrm>
            <a:off x="2895600" y="76200"/>
            <a:ext cx="6576125" cy="6172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3124200" y="2057400"/>
            <a:ext cx="6324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"You have already been cleansed by the word that I have spoken to you."</a:t>
            </a:r>
            <a:endParaRPr/>
          </a:p>
        </p:txBody>
      </p:sp>
      <p:sp>
        <p:nvSpPr>
          <p:cNvPr id="192" name="Google Shape;192;p1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15:3</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1676400" y="5410201"/>
            <a:ext cx="24384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Atonement of Jerome, detail</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Musee des Beaux-Arts</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Genoble, France</a:t>
            </a:r>
            <a:endParaRPr/>
          </a:p>
        </p:txBody>
      </p:sp>
      <p:pic>
        <p:nvPicPr>
          <p:cNvPr id="198" name="Google Shape;198;p19"/>
          <p:cNvPicPr preferRelativeResize="0"/>
          <p:nvPr/>
        </p:nvPicPr>
        <p:blipFill rotWithShape="1">
          <a:blip r:embed="rId3">
            <a:alphaModFix/>
          </a:blip>
          <a:srcRect/>
          <a:stretch/>
        </p:blipFill>
        <p:spPr>
          <a:xfrm>
            <a:off x="4486104" y="0"/>
            <a:ext cx="5572297"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514600" y="1981200"/>
            <a:ext cx="7467600"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dirty="0">
                <a:solidFill>
                  <a:schemeClr val="lt1"/>
                </a:solidFill>
                <a:latin typeface="Calibri"/>
                <a:ea typeface="Calibri"/>
                <a:cs typeface="Calibri"/>
                <a:sym typeface="Calibri"/>
              </a:rPr>
              <a:t>Now there was an Ethiopian eunuch</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returning home; seated in his chariot, he was reading the prophet Isaiah. </a:t>
            </a:r>
            <a:endParaRPr sz="3600" dirty="0">
              <a:solidFill>
                <a:schemeClr val="lt1"/>
              </a:solidFill>
              <a:latin typeface="Calibri"/>
              <a:ea typeface="Calibri"/>
              <a:cs typeface="Calibri"/>
              <a:sym typeface="Calibri"/>
            </a:endParaRPr>
          </a:p>
        </p:txBody>
      </p:sp>
      <p:sp>
        <p:nvSpPr>
          <p:cNvPr id="96" name="Google Shape;96;p2"/>
          <p:cNvSpPr txBox="1"/>
          <p:nvPr/>
        </p:nvSpPr>
        <p:spPr>
          <a:xfrm>
            <a:off x="60198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Acts 8:27b, 28</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3124200" y="2514601"/>
            <a:ext cx="73152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"Abide in me as I abide in you."</a:t>
            </a:r>
            <a:endParaRPr sz="3600">
              <a:solidFill>
                <a:schemeClr val="lt1"/>
              </a:solidFill>
              <a:latin typeface="Calibri"/>
              <a:ea typeface="Calibri"/>
              <a:cs typeface="Calibri"/>
              <a:sym typeface="Calibri"/>
            </a:endParaRPr>
          </a:p>
        </p:txBody>
      </p:sp>
      <p:sp>
        <p:nvSpPr>
          <p:cNvPr id="204" name="Google Shape;204;p20"/>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15:4a</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pic>
        <p:nvPicPr>
          <p:cNvPr id="209" name="Google Shape;209;p21"/>
          <p:cNvPicPr preferRelativeResize="0"/>
          <p:nvPr/>
        </p:nvPicPr>
        <p:blipFill rotWithShape="1">
          <a:blip r:embed="rId3">
            <a:alphaModFix/>
          </a:blip>
          <a:srcRect/>
          <a:stretch/>
        </p:blipFill>
        <p:spPr>
          <a:xfrm>
            <a:off x="3642986" y="0"/>
            <a:ext cx="6263014" cy="6858000"/>
          </a:xfrm>
          <a:prstGeom prst="rect">
            <a:avLst/>
          </a:prstGeom>
          <a:noFill/>
          <a:ln>
            <a:noFill/>
          </a:ln>
        </p:spPr>
      </p:pic>
      <p:sp>
        <p:nvSpPr>
          <p:cNvPr id="210" name="Google Shape;210;p21"/>
          <p:cNvSpPr txBox="1"/>
          <p:nvPr/>
        </p:nvSpPr>
        <p:spPr>
          <a:xfrm>
            <a:off x="1752600" y="5505272"/>
            <a:ext cx="12954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Mural of Faith, Hope, Love, and Peace</a:t>
            </a:r>
            <a:endParaRPr sz="1600">
              <a:solidFill>
                <a:srgbClr val="F2F2F2"/>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16" name="Google Shape;216;p22"/>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a:t>New Revised Standard Version Updated Edition Bible, copyright 2022, Division of Christian Education of the National Council of the Churches of Christ in the United States of America. Used by permission. All rights reserved.</a:t>
            </a:r>
            <a:endParaRPr lang="en-US"/>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https://www.flickr.com/photos/paullew/5712497198/ - Fr. Lawrence Lew</a:t>
            </a:r>
            <a:endParaRPr/>
          </a:p>
          <a:p>
            <a:pPr marL="342900" lvl="0" indent="-342900" algn="l" rtl="0">
              <a:spcBef>
                <a:spcPts val="320"/>
              </a:spcBef>
              <a:spcAft>
                <a:spcPts val="0"/>
              </a:spcAft>
              <a:buClr>
                <a:schemeClr val="lt1"/>
              </a:buClr>
              <a:buSzPts val="1600"/>
              <a:buNone/>
            </a:pPr>
            <a:r>
              <a:rPr lang="en-US" sz="1600"/>
              <a:t>https://commons.wikimedia.org/wiki/File:Drawing_(BM_2009,7055.1).jpg</a:t>
            </a:r>
            <a:endParaRPr/>
          </a:p>
          <a:p>
            <a:pPr marL="342900" lvl="0" indent="-342900" algn="l" rtl="0">
              <a:spcBef>
                <a:spcPts val="320"/>
              </a:spcBef>
              <a:spcAft>
                <a:spcPts val="0"/>
              </a:spcAft>
              <a:buClr>
                <a:schemeClr val="lt1"/>
              </a:buClr>
              <a:buSzPts val="1600"/>
              <a:buNone/>
            </a:pPr>
            <a:r>
              <a:rPr lang="en-US" sz="1600"/>
              <a:t>https://commons.wikimedia.org/wiki/File:Abtei_Seckau_Engelskapelle_Bekehrung_des_%C3%84thiopiers.jpg</a:t>
            </a:r>
            <a:endParaRPr/>
          </a:p>
          <a:p>
            <a:pPr marL="342900" lvl="0" indent="-342900" algn="l" rtl="0">
              <a:spcBef>
                <a:spcPts val="320"/>
              </a:spcBef>
              <a:spcAft>
                <a:spcPts val="0"/>
              </a:spcAft>
              <a:buClr>
                <a:schemeClr val="lt1"/>
              </a:buClr>
              <a:buSzPts val="1600"/>
              <a:buNone/>
            </a:pPr>
            <a:r>
              <a:rPr lang="en-US" sz="1600"/>
              <a:t>https://commons.wikimedia.org/wiki/File:Rembrandt,_The_Baptism_of_the_Eunuch,_1626,_Museum_Catharijneconvent,_Utrecht.jpg</a:t>
            </a:r>
            <a:endParaRPr/>
          </a:p>
          <a:p>
            <a:pPr marL="342900" lvl="0" indent="-342900" algn="l" rtl="0">
              <a:spcBef>
                <a:spcPts val="320"/>
              </a:spcBef>
              <a:spcAft>
                <a:spcPts val="0"/>
              </a:spcAft>
              <a:buClr>
                <a:schemeClr val="lt1"/>
              </a:buClr>
              <a:buSzPts val="1600"/>
              <a:buNone/>
            </a:pPr>
            <a:r>
              <a:rPr lang="en-US" sz="1600"/>
              <a:t>https://commons.wikimedia.org/wiki/File:The_Baptism_of_Queen_Candace%27s_Eunuch_attributed_to_Hendrick_van_Balen_and_Jan_Brueghel_(II)_Mauritshuis_282.jpg</a:t>
            </a:r>
            <a:endParaRPr/>
          </a:p>
          <a:p>
            <a:pPr marL="342900" lvl="0" indent="-342900" algn="l" rtl="0">
              <a:spcBef>
                <a:spcPts val="320"/>
              </a:spcBef>
              <a:spcAft>
                <a:spcPts val="0"/>
              </a:spcAft>
              <a:buClr>
                <a:schemeClr val="lt1"/>
              </a:buClr>
              <a:buSzPts val="1600"/>
              <a:buNone/>
            </a:pPr>
            <a:r>
              <a:rPr lang="en-US" sz="1600"/>
              <a:t>http://diglib.library.vanderbilt.edu/act-imagelink.pl?RC=48397</a:t>
            </a:r>
            <a:endParaRPr/>
          </a:p>
          <a:p>
            <a:pPr marL="342900" lvl="0" indent="-342900" algn="l" rtl="0">
              <a:spcBef>
                <a:spcPts val="320"/>
              </a:spcBef>
              <a:spcAft>
                <a:spcPts val="0"/>
              </a:spcAft>
              <a:buClr>
                <a:schemeClr val="lt1"/>
              </a:buClr>
              <a:buSzPts val="1600"/>
              <a:buNone/>
            </a:pPr>
            <a:r>
              <a:rPr lang="en-US" sz="1600"/>
              <a:t>http://diglib.library.vanderbilt.edu/act-imagelink.pl?RC=55303</a:t>
            </a:r>
            <a:endParaRPr/>
          </a:p>
          <a:p>
            <a:pPr marL="342900" lvl="0" indent="-342900" algn="l" rtl="0">
              <a:spcBef>
                <a:spcPts val="320"/>
              </a:spcBef>
              <a:spcAft>
                <a:spcPts val="0"/>
              </a:spcAft>
              <a:buClr>
                <a:schemeClr val="lt1"/>
              </a:buClr>
              <a:buSzPts val="1600"/>
              <a:buNone/>
            </a:pPr>
            <a:r>
              <a:rPr lang="en-US" sz="1600"/>
              <a:t>https://commons.wikimedia.org/wiki/File:Gravestone_symbol_of_a_vine_with_grapes,_St_Quivox,_South_Ayrshire,_Scotland.jpg</a:t>
            </a:r>
            <a:endParaRPr/>
          </a:p>
          <a:p>
            <a:pPr marL="342900" lvl="0" indent="-342900" algn="l" rtl="0">
              <a:spcBef>
                <a:spcPts val="320"/>
              </a:spcBef>
              <a:spcAft>
                <a:spcPts val="0"/>
              </a:spcAft>
              <a:buClr>
                <a:schemeClr val="lt1"/>
              </a:buClr>
              <a:buSzPts val="1600"/>
              <a:buNone/>
            </a:pPr>
            <a:r>
              <a:rPr lang="en-US" sz="1600"/>
              <a:t>http://diglib.library.vanderbilt.edu/act-imagelink.pl?RC=46758</a:t>
            </a:r>
            <a:endParaRPr/>
          </a:p>
          <a:p>
            <a:pPr marL="342900" lvl="0" indent="-342900" algn="l" rtl="0">
              <a:spcBef>
                <a:spcPts val="320"/>
              </a:spcBef>
              <a:spcAft>
                <a:spcPts val="0"/>
              </a:spcAft>
              <a:buClr>
                <a:schemeClr val="lt1"/>
              </a:buClr>
              <a:buSzPts val="1600"/>
              <a:buNone/>
            </a:pPr>
            <a:r>
              <a:rPr lang="en-US" sz="1600"/>
              <a:t>https://www.flickr.com/photos/36847973@N00/3342340183</a:t>
            </a:r>
            <a:endParaRP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Additional descriptions can be found at the Art in the Christian Tradition image library, a service of the Vanderbilt Divinity Library, http://diglib.library.vanderbilt.edu/.  All images available via Creative Commons 3.0 License.</a:t>
            </a:r>
            <a:endParaRPr/>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6705600" y="5562600"/>
            <a:ext cx="38100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Ethiopian Eunuch</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Exeter College Chapel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Oxford, England</a:t>
            </a:r>
            <a:endParaRPr/>
          </a:p>
        </p:txBody>
      </p:sp>
      <p:pic>
        <p:nvPicPr>
          <p:cNvPr id="102" name="Google Shape;102;p3"/>
          <p:cNvPicPr preferRelativeResize="0"/>
          <p:nvPr/>
        </p:nvPicPr>
        <p:blipFill rotWithShape="1">
          <a:blip r:embed="rId3">
            <a:alphaModFix/>
          </a:blip>
          <a:srcRect/>
          <a:stretch/>
        </p:blipFill>
        <p:spPr>
          <a:xfrm>
            <a:off x="3154793" y="0"/>
            <a:ext cx="3627008" cy="6819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971800" y="1981200"/>
            <a:ext cx="6858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...Philip ran up...and heard him reading the prophet Isaiah. He asked, "Do you understand what you are reading?"</a:t>
            </a:r>
            <a:endParaRPr sz="3600" dirty="0">
              <a:solidFill>
                <a:schemeClr val="lt1"/>
              </a:solidFill>
              <a:latin typeface="Calibri"/>
              <a:ea typeface="Calibri"/>
              <a:cs typeface="Calibri"/>
              <a:sym typeface="Calibri"/>
            </a:endParaRPr>
          </a:p>
        </p:txBody>
      </p:sp>
      <p:sp>
        <p:nvSpPr>
          <p:cNvPr id="108" name="Google Shape;108;p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Acts 8:30</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828800" y="5552182"/>
            <a:ext cx="17526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Ethiopian Eunuch and Philip</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British Museum</a:t>
            </a:r>
            <a:endParaRPr/>
          </a:p>
        </p:txBody>
      </p:sp>
      <p:pic>
        <p:nvPicPr>
          <p:cNvPr id="114" name="Google Shape;114;p5"/>
          <p:cNvPicPr preferRelativeResize="0"/>
          <p:nvPr/>
        </p:nvPicPr>
        <p:blipFill rotWithShape="1">
          <a:blip r:embed="rId3">
            <a:alphaModFix/>
          </a:blip>
          <a:srcRect/>
          <a:stretch/>
        </p:blipFill>
        <p:spPr>
          <a:xfrm>
            <a:off x="3810000" y="17317"/>
            <a:ext cx="6444344" cy="682740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933700" y="2022376"/>
            <a:ext cx="6324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Philip began to speak, and starting with this scripture he proclaimed to him the good news about Jesus.</a:t>
            </a:r>
            <a:endParaRPr sz="3600" dirty="0">
              <a:solidFill>
                <a:schemeClr val="lt1"/>
              </a:solidFill>
              <a:latin typeface="Calibri"/>
              <a:ea typeface="Calibri"/>
              <a:cs typeface="Calibri"/>
              <a:sym typeface="Calibri"/>
            </a:endParaRPr>
          </a:p>
        </p:txBody>
      </p:sp>
      <p:sp>
        <p:nvSpPr>
          <p:cNvPr id="120" name="Google Shape;120;p6"/>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Acts 8:35</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Ethiopian and Philip, Angel's Chapel, Seckau Abbey, Styria, Austria</a:t>
            </a:r>
            <a:endParaRPr/>
          </a:p>
        </p:txBody>
      </p:sp>
      <p:pic>
        <p:nvPicPr>
          <p:cNvPr id="126" name="Google Shape;126;p7"/>
          <p:cNvPicPr preferRelativeResize="0"/>
          <p:nvPr/>
        </p:nvPicPr>
        <p:blipFill rotWithShape="1">
          <a:blip r:embed="rId3">
            <a:alphaModFix/>
          </a:blip>
          <a:srcRect/>
          <a:stretch/>
        </p:blipFill>
        <p:spPr>
          <a:xfrm>
            <a:off x="1905000" y="38100"/>
            <a:ext cx="8382000" cy="6286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3048000" y="19050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As they were going along the road,  the eunuch said, "Look, here is water! What is to prevent me from being baptized?"</a:t>
            </a:r>
            <a:endParaRPr sz="3600">
              <a:solidFill>
                <a:schemeClr val="lt1"/>
              </a:solidFill>
              <a:latin typeface="Calibri"/>
              <a:ea typeface="Calibri"/>
              <a:cs typeface="Calibri"/>
              <a:sym typeface="Calibri"/>
            </a:endParaRPr>
          </a:p>
        </p:txBody>
      </p:sp>
      <p:sp>
        <p:nvSpPr>
          <p:cNvPr id="132" name="Google Shape;132;p8"/>
          <p:cNvSpPr txBox="1"/>
          <p:nvPr/>
        </p:nvSpPr>
        <p:spPr>
          <a:xfrm>
            <a:off x="5867400" y="4767323"/>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Acts 8:36</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2209800" y="5181600"/>
            <a:ext cx="1759889"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Baptism of the Ethiopian</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Rembrandt Catharijneconvent</a:t>
            </a: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Utrecht, Netherlands</a:t>
            </a:r>
            <a:endParaRPr/>
          </a:p>
        </p:txBody>
      </p:sp>
      <p:pic>
        <p:nvPicPr>
          <p:cNvPr id="138" name="Google Shape;138;p9"/>
          <p:cNvPicPr preferRelativeResize="0"/>
          <p:nvPr/>
        </p:nvPicPr>
        <p:blipFill rotWithShape="1">
          <a:blip r:embed="rId3">
            <a:alphaModFix/>
          </a:blip>
          <a:srcRect/>
          <a:stretch/>
        </p:blipFill>
        <p:spPr>
          <a:xfrm>
            <a:off x="4267200" y="0"/>
            <a:ext cx="5188889" cy="68580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22</Slides>
  <Notes>22</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Fifth Sunday of Easter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20</cp:revision>
  <dcterms:created xsi:type="dcterms:W3CDTF">2016-08-31T16:46:43Z</dcterms:created>
  <dcterms:modified xsi:type="dcterms:W3CDTF">2025-10-29T15:28:14Z</dcterms:modified>
</cp:coreProperties>
</file>