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9"/>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3" roundtripDataSignature="AMtx7mhBx9U8mlBsPDYIm1ML2oleL0Yu0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643EC9-5194-49E1-895E-5464DE9323D1}" v="3" dt="2025-08-22T20:05:19.3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varScale="1">
        <p:scale>
          <a:sx n="100" d="100"/>
          <a:sy n="100" d="100"/>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customschemas.google.com/relationships/presentationmetadata" Target="metadata"/><Relationship Id="rId38"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5"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A8643EC9-5194-49E1-895E-5464DE9323D1}"/>
    <pc:docChg chg="modSld">
      <pc:chgData name="Allison Blackwell" userId="7Y4zoj1sqs5H+IG1uY71RyUTFRj8vI3Lj7CrwoODLF4=" providerId="None" clId="Web-{A8643EC9-5194-49E1-895E-5464DE9323D1}" dt="2025-08-22T20:05:19.355" v="2" actId="20577"/>
      <pc:docMkLst>
        <pc:docMk/>
      </pc:docMkLst>
      <pc:sldChg chg="modSp">
        <pc:chgData name="Allison Blackwell" userId="7Y4zoj1sqs5H+IG1uY71RyUTFRj8vI3Lj7CrwoODLF4=" providerId="None" clId="Web-{A8643EC9-5194-49E1-895E-5464DE9323D1}" dt="2025-08-22T20:05:19.355" v="2" actId="20577"/>
        <pc:sldMkLst>
          <pc:docMk/>
          <pc:sldMk cId="0" sldId="282"/>
        </pc:sldMkLst>
        <pc:spChg chg="mod">
          <ac:chgData name="Allison Blackwell" userId="7Y4zoj1sqs5H+IG1uY71RyUTFRj8vI3Lj7CrwoODLF4=" providerId="None" clId="Web-{A8643EC9-5194-49E1-895E-5464DE9323D1}" dt="2025-08-22T20:05:19.355" v="2" actId="20577"/>
          <ac:spMkLst>
            <pc:docMk/>
            <pc:sldMk cId="0" sldId="282"/>
            <ac:spMk id="246"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 name="Google Shape;86;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1" name="Google Shape;14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1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1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1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1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9" name="Google Shape;189;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p1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5" name="Google Shape;19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
        <p:cNvGrpSpPr/>
        <p:nvPr/>
      </p:nvGrpSpPr>
      <p:grpSpPr>
        <a:xfrm>
          <a:off x="0" y="0"/>
          <a:ext cx="0" cy="0"/>
          <a:chOff x="0" y="0"/>
          <a:chExt cx="0" cy="0"/>
        </a:xfrm>
      </p:grpSpPr>
      <p:sp>
        <p:nvSpPr>
          <p:cNvPr id="200" name="Google Shape;200;p2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1" name="Google Shape;201;p2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7" name="Google Shape;207;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p2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3" name="Google Shape;213;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2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19" name="Google Shape;219;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2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5" name="Google Shape;225;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2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1" name="Google Shape;231;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p2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7" name="Google Shape;237;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1"/>
        <p:cNvGrpSpPr/>
        <p:nvPr/>
      </p:nvGrpSpPr>
      <p:grpSpPr>
        <a:xfrm>
          <a:off x="0" y="0"/>
          <a:ext cx="0" cy="0"/>
          <a:chOff x="0" y="0"/>
          <a:chExt cx="0" cy="0"/>
        </a:xfrm>
      </p:grpSpPr>
      <p:sp>
        <p:nvSpPr>
          <p:cNvPr id="242" name="Google Shape;242;p2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3" name="Google Shape;243;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9" name="Google Shape;99;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5" name="Google Shape;105;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p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1" name="Google Shape;11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p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3" name="Google Shape;123;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p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9" name="Google Shape;12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
        <p:cNvGrpSpPr/>
        <p:nvPr/>
      </p:nvGrpSpPr>
      <p:grpSpPr>
        <a:xfrm>
          <a:off x="0" y="0"/>
          <a:ext cx="0" cy="0"/>
          <a:chOff x="0" y="0"/>
          <a:chExt cx="0" cy="0"/>
        </a:xfrm>
      </p:grpSpPr>
      <p:sp>
        <p:nvSpPr>
          <p:cNvPr id="134" name="Google Shape;134;p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5" name="Google Shape;135;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9"/>
          <p:cNvSpPr txBox="1">
            <a:spLocks noGrp="1"/>
          </p:cNvSpPr>
          <p:nvPr>
            <p:ph type="ctrTitle"/>
          </p:nvPr>
        </p:nvSpPr>
        <p:spPr>
          <a:xfrm>
            <a:off x="914400" y="2130426"/>
            <a:ext cx="103632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9"/>
          <p:cNvSpPr txBox="1">
            <a:spLocks noGrp="1"/>
          </p:cNvSpPr>
          <p:nvPr>
            <p:ph type="subTitle" idx="1"/>
          </p:nvPr>
        </p:nvSpPr>
        <p:spPr>
          <a:xfrm>
            <a:off x="1828800" y="3886200"/>
            <a:ext cx="85344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chemeClr val="lt1"/>
              </a:buClr>
              <a:buSzPts val="3200"/>
              <a:buNone/>
              <a:defRPr>
                <a:solidFill>
                  <a:schemeClr val="lt1"/>
                </a:solidFill>
              </a:defRPr>
            </a:lvl1pPr>
            <a:lvl2pPr lvl="1" algn="ctr">
              <a:spcBef>
                <a:spcPts val="560"/>
              </a:spcBef>
              <a:spcAft>
                <a:spcPts val="0"/>
              </a:spcAft>
              <a:buClr>
                <a:schemeClr val="lt1"/>
              </a:buClr>
              <a:buSzPts val="2800"/>
              <a:buNone/>
              <a:defRPr>
                <a:solidFill>
                  <a:schemeClr val="lt1"/>
                </a:solidFill>
              </a:defRPr>
            </a:lvl2pPr>
            <a:lvl3pPr lvl="2" algn="ctr">
              <a:spcBef>
                <a:spcPts val="480"/>
              </a:spcBef>
              <a:spcAft>
                <a:spcPts val="0"/>
              </a:spcAft>
              <a:buClr>
                <a:schemeClr val="lt1"/>
              </a:buClr>
              <a:buSzPts val="2400"/>
              <a:buNone/>
              <a:defRPr>
                <a:solidFill>
                  <a:schemeClr val="lt1"/>
                </a:solidFill>
              </a:defRPr>
            </a:lvl3pPr>
            <a:lvl4pPr lvl="3" algn="ctr">
              <a:spcBef>
                <a:spcPts val="400"/>
              </a:spcBef>
              <a:spcAft>
                <a:spcPts val="0"/>
              </a:spcAft>
              <a:buClr>
                <a:schemeClr val="lt1"/>
              </a:buClr>
              <a:buSzPts val="2000"/>
              <a:buNone/>
              <a:defRPr>
                <a:solidFill>
                  <a:schemeClr val="lt1"/>
                </a:solidFill>
              </a:defRPr>
            </a:lvl4pPr>
            <a:lvl5pPr lvl="4" algn="ctr">
              <a:spcBef>
                <a:spcPts val="400"/>
              </a:spcBef>
              <a:spcAft>
                <a:spcPts val="0"/>
              </a:spcAft>
              <a:buClr>
                <a:schemeClr val="lt1"/>
              </a:buClr>
              <a:buSzPts val="2000"/>
              <a:buNone/>
              <a:defRPr>
                <a:solidFill>
                  <a:schemeClr val="lt1"/>
                </a:solidFill>
              </a:defRPr>
            </a:lvl5pPr>
            <a:lvl6pPr lvl="5" algn="ctr">
              <a:spcBef>
                <a:spcPts val="400"/>
              </a:spcBef>
              <a:spcAft>
                <a:spcPts val="0"/>
              </a:spcAft>
              <a:buClr>
                <a:schemeClr val="lt1"/>
              </a:buClr>
              <a:buSzPts val="2000"/>
              <a:buNone/>
              <a:defRPr>
                <a:solidFill>
                  <a:schemeClr val="lt1"/>
                </a:solidFill>
              </a:defRPr>
            </a:lvl6pPr>
            <a:lvl7pPr lvl="6" algn="ctr">
              <a:spcBef>
                <a:spcPts val="400"/>
              </a:spcBef>
              <a:spcAft>
                <a:spcPts val="0"/>
              </a:spcAft>
              <a:buClr>
                <a:schemeClr val="lt1"/>
              </a:buClr>
              <a:buSzPts val="2000"/>
              <a:buNone/>
              <a:defRPr>
                <a:solidFill>
                  <a:schemeClr val="lt1"/>
                </a:solidFill>
              </a:defRPr>
            </a:lvl7pPr>
            <a:lvl8pPr lvl="7" algn="ctr">
              <a:spcBef>
                <a:spcPts val="400"/>
              </a:spcBef>
              <a:spcAft>
                <a:spcPts val="0"/>
              </a:spcAft>
              <a:buClr>
                <a:schemeClr val="lt1"/>
              </a:buClr>
              <a:buSzPts val="2000"/>
              <a:buNone/>
              <a:defRPr>
                <a:solidFill>
                  <a:schemeClr val="lt1"/>
                </a:solidFill>
              </a:defRPr>
            </a:lvl8pPr>
            <a:lvl9pPr lvl="8" algn="ctr">
              <a:spcBef>
                <a:spcPts val="400"/>
              </a:spcBef>
              <a:spcAft>
                <a:spcPts val="0"/>
              </a:spcAft>
              <a:buClr>
                <a:schemeClr val="lt1"/>
              </a:buClr>
              <a:buSzPts val="2000"/>
              <a:buNone/>
              <a:defRPr>
                <a:solidFill>
                  <a:schemeClr val="lt1"/>
                </a:solidFill>
              </a:defRPr>
            </a:lvl9pPr>
          </a:lstStyle>
          <a:p>
            <a:endParaRPr/>
          </a:p>
        </p:txBody>
      </p:sp>
      <p:sp>
        <p:nvSpPr>
          <p:cNvPr id="18" name="Google Shape;18;p2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2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2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38"/>
          <p:cNvSpPr txBox="1">
            <a:spLocks noGrp="1"/>
          </p:cNvSpPr>
          <p:nvPr>
            <p:ph type="body" idx="1"/>
          </p:nvPr>
        </p:nvSpPr>
        <p:spPr>
          <a:xfrm rot="5400000">
            <a:off x="3833019" y="-1623218"/>
            <a:ext cx="4525963" cy="10972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75" name="Google Shape;75;p3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3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3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9"/>
          <p:cNvSpPr txBox="1">
            <a:spLocks noGrp="1"/>
          </p:cNvSpPr>
          <p:nvPr>
            <p:ph type="title"/>
          </p:nvPr>
        </p:nvSpPr>
        <p:spPr>
          <a:xfrm rot="5400000">
            <a:off x="7285038" y="1828802"/>
            <a:ext cx="5851525" cy="27432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39"/>
          <p:cNvSpPr txBox="1">
            <a:spLocks noGrp="1"/>
          </p:cNvSpPr>
          <p:nvPr>
            <p:ph type="body" idx="1"/>
          </p:nvPr>
        </p:nvSpPr>
        <p:spPr>
          <a:xfrm rot="5400000">
            <a:off x="1697038" y="-812799"/>
            <a:ext cx="5851525" cy="80264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81" name="Google Shape;81;p39"/>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39"/>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39"/>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30"/>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3" name="Google Shape;23;p30"/>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30"/>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31"/>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31"/>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lt1"/>
              </a:buClr>
              <a:buSzPts val="1800"/>
              <a:buChar char="•"/>
              <a:defRPr/>
            </a:lvl1pPr>
            <a:lvl2pPr marL="914400" lvl="1" indent="-342900" algn="l">
              <a:spcBef>
                <a:spcPts val="360"/>
              </a:spcBef>
              <a:spcAft>
                <a:spcPts val="0"/>
              </a:spcAft>
              <a:buClr>
                <a:schemeClr val="lt1"/>
              </a:buClr>
              <a:buSzPts val="1800"/>
              <a:buChar char="–"/>
              <a:defRPr/>
            </a:lvl2pPr>
            <a:lvl3pPr marL="1371600" lvl="2" indent="-342900" algn="l">
              <a:spcBef>
                <a:spcPts val="360"/>
              </a:spcBef>
              <a:spcAft>
                <a:spcPts val="0"/>
              </a:spcAft>
              <a:buClr>
                <a:schemeClr val="lt1"/>
              </a:buClr>
              <a:buSzPts val="1800"/>
              <a:buChar char="•"/>
              <a:defRPr/>
            </a:lvl3pPr>
            <a:lvl4pPr marL="1828800" lvl="3" indent="-342900" algn="l">
              <a:spcBef>
                <a:spcPts val="360"/>
              </a:spcBef>
              <a:spcAft>
                <a:spcPts val="0"/>
              </a:spcAft>
              <a:buClr>
                <a:schemeClr val="lt1"/>
              </a:buClr>
              <a:buSzPts val="1800"/>
              <a:buChar char="–"/>
              <a:defRPr/>
            </a:lvl4pPr>
            <a:lvl5pPr marL="2286000" lvl="4" indent="-342900" algn="l">
              <a:spcBef>
                <a:spcPts val="360"/>
              </a:spcBef>
              <a:spcAft>
                <a:spcPts val="0"/>
              </a:spcAft>
              <a:buClr>
                <a:schemeClr val="lt1"/>
              </a:buClr>
              <a:buSzPts val="1800"/>
              <a:buChar char="»"/>
              <a:defRPr/>
            </a:lvl5pPr>
            <a:lvl6pPr marL="2743200" lvl="5" indent="-342900" algn="l">
              <a:spcBef>
                <a:spcPts val="360"/>
              </a:spcBef>
              <a:spcAft>
                <a:spcPts val="0"/>
              </a:spcAft>
              <a:buClr>
                <a:schemeClr val="lt1"/>
              </a:buClr>
              <a:buSzPts val="1800"/>
              <a:buChar char="•"/>
              <a:defRPr/>
            </a:lvl6pPr>
            <a:lvl7pPr marL="3200400" lvl="6" indent="-342900" algn="l">
              <a:spcBef>
                <a:spcPts val="360"/>
              </a:spcBef>
              <a:spcAft>
                <a:spcPts val="0"/>
              </a:spcAft>
              <a:buClr>
                <a:schemeClr val="lt1"/>
              </a:buClr>
              <a:buSzPts val="1800"/>
              <a:buChar char="•"/>
              <a:defRPr/>
            </a:lvl7pPr>
            <a:lvl8pPr marL="3657600" lvl="7" indent="-342900" algn="l">
              <a:spcBef>
                <a:spcPts val="360"/>
              </a:spcBef>
              <a:spcAft>
                <a:spcPts val="0"/>
              </a:spcAft>
              <a:buClr>
                <a:schemeClr val="lt1"/>
              </a:buClr>
              <a:buSzPts val="1800"/>
              <a:buChar char="•"/>
              <a:defRPr/>
            </a:lvl8pPr>
            <a:lvl9pPr marL="4114800" lvl="8" indent="-342900" algn="l">
              <a:spcBef>
                <a:spcPts val="360"/>
              </a:spcBef>
              <a:spcAft>
                <a:spcPts val="0"/>
              </a:spcAft>
              <a:buClr>
                <a:schemeClr val="lt1"/>
              </a:buClr>
              <a:buSzPts val="1800"/>
              <a:buChar char="•"/>
              <a:defRPr/>
            </a:lvl9pPr>
          </a:lstStyle>
          <a:p>
            <a:endParaRPr/>
          </a:p>
        </p:txBody>
      </p:sp>
      <p:sp>
        <p:nvSpPr>
          <p:cNvPr id="28" name="Google Shape;28;p31"/>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31"/>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1"/>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2"/>
          <p:cNvSpPr txBox="1">
            <a:spLocks noGrp="1"/>
          </p:cNvSpPr>
          <p:nvPr>
            <p:ph type="title"/>
          </p:nvPr>
        </p:nvSpPr>
        <p:spPr>
          <a:xfrm>
            <a:off x="963084" y="4406901"/>
            <a:ext cx="103632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lt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3" name="Google Shape;33;p32"/>
          <p:cNvSpPr txBox="1">
            <a:spLocks noGrp="1"/>
          </p:cNvSpPr>
          <p:nvPr>
            <p:ph type="body" idx="1"/>
          </p:nvPr>
        </p:nvSpPr>
        <p:spPr>
          <a:xfrm>
            <a:off x="963084" y="2906713"/>
            <a:ext cx="103632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chemeClr val="lt1"/>
              </a:buClr>
              <a:buSzPts val="2000"/>
              <a:buNone/>
              <a:defRPr sz="2000">
                <a:solidFill>
                  <a:schemeClr val="lt1"/>
                </a:solidFill>
              </a:defRPr>
            </a:lvl1pPr>
            <a:lvl2pPr marL="914400" lvl="1" indent="-228600" algn="l">
              <a:spcBef>
                <a:spcPts val="360"/>
              </a:spcBef>
              <a:spcAft>
                <a:spcPts val="0"/>
              </a:spcAft>
              <a:buClr>
                <a:schemeClr val="lt1"/>
              </a:buClr>
              <a:buSzPts val="1800"/>
              <a:buNone/>
              <a:defRPr sz="1800">
                <a:solidFill>
                  <a:schemeClr val="lt1"/>
                </a:solidFill>
              </a:defRPr>
            </a:lvl2pPr>
            <a:lvl3pPr marL="1371600" lvl="2" indent="-228600" algn="l">
              <a:spcBef>
                <a:spcPts val="320"/>
              </a:spcBef>
              <a:spcAft>
                <a:spcPts val="0"/>
              </a:spcAft>
              <a:buClr>
                <a:schemeClr val="lt1"/>
              </a:buClr>
              <a:buSzPts val="1600"/>
              <a:buNone/>
              <a:defRPr sz="1600">
                <a:solidFill>
                  <a:schemeClr val="lt1"/>
                </a:solidFill>
              </a:defRPr>
            </a:lvl3pPr>
            <a:lvl4pPr marL="1828800" lvl="3" indent="-228600" algn="l">
              <a:spcBef>
                <a:spcPts val="280"/>
              </a:spcBef>
              <a:spcAft>
                <a:spcPts val="0"/>
              </a:spcAft>
              <a:buClr>
                <a:schemeClr val="lt1"/>
              </a:buClr>
              <a:buSzPts val="1400"/>
              <a:buNone/>
              <a:defRPr sz="1400">
                <a:solidFill>
                  <a:schemeClr val="lt1"/>
                </a:solidFill>
              </a:defRPr>
            </a:lvl4pPr>
            <a:lvl5pPr marL="2286000" lvl="4" indent="-228600" algn="l">
              <a:spcBef>
                <a:spcPts val="280"/>
              </a:spcBef>
              <a:spcAft>
                <a:spcPts val="0"/>
              </a:spcAft>
              <a:buClr>
                <a:schemeClr val="lt1"/>
              </a:buClr>
              <a:buSzPts val="1400"/>
              <a:buNone/>
              <a:defRPr sz="1400">
                <a:solidFill>
                  <a:schemeClr val="lt1"/>
                </a:solidFill>
              </a:defRPr>
            </a:lvl5pPr>
            <a:lvl6pPr marL="2743200" lvl="5" indent="-228600" algn="l">
              <a:spcBef>
                <a:spcPts val="280"/>
              </a:spcBef>
              <a:spcAft>
                <a:spcPts val="0"/>
              </a:spcAft>
              <a:buClr>
                <a:schemeClr val="lt1"/>
              </a:buClr>
              <a:buSzPts val="1400"/>
              <a:buNone/>
              <a:defRPr sz="1400">
                <a:solidFill>
                  <a:schemeClr val="lt1"/>
                </a:solidFill>
              </a:defRPr>
            </a:lvl6pPr>
            <a:lvl7pPr marL="3200400" lvl="6" indent="-228600" algn="l">
              <a:spcBef>
                <a:spcPts val="280"/>
              </a:spcBef>
              <a:spcAft>
                <a:spcPts val="0"/>
              </a:spcAft>
              <a:buClr>
                <a:schemeClr val="lt1"/>
              </a:buClr>
              <a:buSzPts val="1400"/>
              <a:buNone/>
              <a:defRPr sz="1400">
                <a:solidFill>
                  <a:schemeClr val="lt1"/>
                </a:solidFill>
              </a:defRPr>
            </a:lvl7pPr>
            <a:lvl8pPr marL="3657600" lvl="7" indent="-228600" algn="l">
              <a:spcBef>
                <a:spcPts val="280"/>
              </a:spcBef>
              <a:spcAft>
                <a:spcPts val="0"/>
              </a:spcAft>
              <a:buClr>
                <a:schemeClr val="lt1"/>
              </a:buClr>
              <a:buSzPts val="1400"/>
              <a:buNone/>
              <a:defRPr sz="1400">
                <a:solidFill>
                  <a:schemeClr val="lt1"/>
                </a:solidFill>
              </a:defRPr>
            </a:lvl8pPr>
            <a:lvl9pPr marL="4114800" lvl="8" indent="-228600" algn="l">
              <a:spcBef>
                <a:spcPts val="280"/>
              </a:spcBef>
              <a:spcAft>
                <a:spcPts val="0"/>
              </a:spcAft>
              <a:buClr>
                <a:schemeClr val="lt1"/>
              </a:buClr>
              <a:buSzPts val="1400"/>
              <a:buNone/>
              <a:defRPr sz="1400">
                <a:solidFill>
                  <a:schemeClr val="lt1"/>
                </a:solidFill>
              </a:defRPr>
            </a:lvl9pPr>
          </a:lstStyle>
          <a:p>
            <a:endParaRPr/>
          </a:p>
        </p:txBody>
      </p:sp>
      <p:sp>
        <p:nvSpPr>
          <p:cNvPr id="34" name="Google Shape;34;p32"/>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32"/>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32"/>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3"/>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9" name="Google Shape;39;p33"/>
          <p:cNvSpPr txBox="1">
            <a:spLocks noGrp="1"/>
          </p:cNvSpPr>
          <p:nvPr>
            <p:ph type="body" idx="1"/>
          </p:nvPr>
        </p:nvSpPr>
        <p:spPr>
          <a:xfrm>
            <a:off x="609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0" name="Google Shape;40;p33"/>
          <p:cNvSpPr txBox="1">
            <a:spLocks noGrp="1"/>
          </p:cNvSpPr>
          <p:nvPr>
            <p:ph type="body" idx="2"/>
          </p:nvPr>
        </p:nvSpPr>
        <p:spPr>
          <a:xfrm>
            <a:off x="6197600" y="1600201"/>
            <a:ext cx="53848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lt1"/>
              </a:buClr>
              <a:buSzPts val="2800"/>
              <a:buChar char="•"/>
              <a:defRPr sz="2800"/>
            </a:lvl1pPr>
            <a:lvl2pPr marL="914400" lvl="1" indent="-381000" algn="l">
              <a:spcBef>
                <a:spcPts val="480"/>
              </a:spcBef>
              <a:spcAft>
                <a:spcPts val="0"/>
              </a:spcAft>
              <a:buClr>
                <a:schemeClr val="lt1"/>
              </a:buClr>
              <a:buSzPts val="2400"/>
              <a:buChar char="–"/>
              <a:defRPr sz="2400"/>
            </a:lvl2pPr>
            <a:lvl3pPr marL="1371600" lvl="2" indent="-355600" algn="l">
              <a:spcBef>
                <a:spcPts val="400"/>
              </a:spcBef>
              <a:spcAft>
                <a:spcPts val="0"/>
              </a:spcAft>
              <a:buClr>
                <a:schemeClr val="lt1"/>
              </a:buClr>
              <a:buSzPts val="2000"/>
              <a:buChar char="•"/>
              <a:defRPr sz="2000"/>
            </a:lvl3pPr>
            <a:lvl4pPr marL="1828800" lvl="3" indent="-342900" algn="l">
              <a:spcBef>
                <a:spcPts val="360"/>
              </a:spcBef>
              <a:spcAft>
                <a:spcPts val="0"/>
              </a:spcAft>
              <a:buClr>
                <a:schemeClr val="lt1"/>
              </a:buClr>
              <a:buSzPts val="1800"/>
              <a:buChar char="–"/>
              <a:defRPr sz="1800"/>
            </a:lvl4pPr>
            <a:lvl5pPr marL="2286000" lvl="4" indent="-342900" algn="l">
              <a:spcBef>
                <a:spcPts val="360"/>
              </a:spcBef>
              <a:spcAft>
                <a:spcPts val="0"/>
              </a:spcAft>
              <a:buClr>
                <a:schemeClr val="lt1"/>
              </a:buClr>
              <a:buSzPts val="1800"/>
              <a:buChar char="»"/>
              <a:defRPr sz="1800"/>
            </a:lvl5pPr>
            <a:lvl6pPr marL="2743200" lvl="5" indent="-342900" algn="l">
              <a:spcBef>
                <a:spcPts val="360"/>
              </a:spcBef>
              <a:spcAft>
                <a:spcPts val="0"/>
              </a:spcAft>
              <a:buClr>
                <a:schemeClr val="lt1"/>
              </a:buClr>
              <a:buSzPts val="1800"/>
              <a:buChar char="•"/>
              <a:defRPr sz="1800"/>
            </a:lvl6pPr>
            <a:lvl7pPr marL="3200400" lvl="6" indent="-342900" algn="l">
              <a:spcBef>
                <a:spcPts val="360"/>
              </a:spcBef>
              <a:spcAft>
                <a:spcPts val="0"/>
              </a:spcAft>
              <a:buClr>
                <a:schemeClr val="lt1"/>
              </a:buClr>
              <a:buSzPts val="1800"/>
              <a:buChar char="•"/>
              <a:defRPr sz="1800"/>
            </a:lvl7pPr>
            <a:lvl8pPr marL="3657600" lvl="7" indent="-342900" algn="l">
              <a:spcBef>
                <a:spcPts val="360"/>
              </a:spcBef>
              <a:spcAft>
                <a:spcPts val="0"/>
              </a:spcAft>
              <a:buClr>
                <a:schemeClr val="lt1"/>
              </a:buClr>
              <a:buSzPts val="1800"/>
              <a:buChar char="•"/>
              <a:defRPr sz="1800"/>
            </a:lvl8pPr>
            <a:lvl9pPr marL="4114800" lvl="8" indent="-342900" algn="l">
              <a:spcBef>
                <a:spcPts val="360"/>
              </a:spcBef>
              <a:spcAft>
                <a:spcPts val="0"/>
              </a:spcAft>
              <a:buClr>
                <a:schemeClr val="lt1"/>
              </a:buClr>
              <a:buSzPts val="1800"/>
              <a:buChar char="•"/>
              <a:defRPr sz="1800"/>
            </a:lvl9pPr>
          </a:lstStyle>
          <a:p>
            <a:endParaRPr/>
          </a:p>
        </p:txBody>
      </p:sp>
      <p:sp>
        <p:nvSpPr>
          <p:cNvPr id="41" name="Google Shape;41;p33"/>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2" name="Google Shape;42;p33"/>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33"/>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4"/>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34"/>
          <p:cNvSpPr txBox="1">
            <a:spLocks noGrp="1"/>
          </p:cNvSpPr>
          <p:nvPr>
            <p:ph type="body" idx="1"/>
          </p:nvPr>
        </p:nvSpPr>
        <p:spPr>
          <a:xfrm>
            <a:off x="609600" y="1535113"/>
            <a:ext cx="5386917"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7" name="Google Shape;47;p34"/>
          <p:cNvSpPr txBox="1">
            <a:spLocks noGrp="1"/>
          </p:cNvSpPr>
          <p:nvPr>
            <p:ph type="body" idx="2"/>
          </p:nvPr>
        </p:nvSpPr>
        <p:spPr>
          <a:xfrm>
            <a:off x="609600" y="2174875"/>
            <a:ext cx="5386917"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48" name="Google Shape;48;p34"/>
          <p:cNvSpPr txBox="1">
            <a:spLocks noGrp="1"/>
          </p:cNvSpPr>
          <p:nvPr>
            <p:ph type="body" idx="3"/>
          </p:nvPr>
        </p:nvSpPr>
        <p:spPr>
          <a:xfrm>
            <a:off x="6193368" y="1535113"/>
            <a:ext cx="5389033"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lt1"/>
              </a:buClr>
              <a:buSzPts val="2400"/>
              <a:buNone/>
              <a:defRPr sz="2400" b="1"/>
            </a:lvl1pPr>
            <a:lvl2pPr marL="914400" lvl="1" indent="-228600" algn="l">
              <a:spcBef>
                <a:spcPts val="400"/>
              </a:spcBef>
              <a:spcAft>
                <a:spcPts val="0"/>
              </a:spcAft>
              <a:buClr>
                <a:schemeClr val="lt1"/>
              </a:buClr>
              <a:buSzPts val="2000"/>
              <a:buNone/>
              <a:defRPr sz="2000" b="1"/>
            </a:lvl2pPr>
            <a:lvl3pPr marL="1371600" lvl="2" indent="-228600" algn="l">
              <a:spcBef>
                <a:spcPts val="360"/>
              </a:spcBef>
              <a:spcAft>
                <a:spcPts val="0"/>
              </a:spcAft>
              <a:buClr>
                <a:schemeClr val="lt1"/>
              </a:buClr>
              <a:buSzPts val="1800"/>
              <a:buNone/>
              <a:defRPr sz="1800" b="1"/>
            </a:lvl3pPr>
            <a:lvl4pPr marL="1828800" lvl="3" indent="-228600" algn="l">
              <a:spcBef>
                <a:spcPts val="320"/>
              </a:spcBef>
              <a:spcAft>
                <a:spcPts val="0"/>
              </a:spcAft>
              <a:buClr>
                <a:schemeClr val="lt1"/>
              </a:buClr>
              <a:buSzPts val="1600"/>
              <a:buNone/>
              <a:defRPr sz="1600" b="1"/>
            </a:lvl4pPr>
            <a:lvl5pPr marL="2286000" lvl="4" indent="-228600" algn="l">
              <a:spcBef>
                <a:spcPts val="320"/>
              </a:spcBef>
              <a:spcAft>
                <a:spcPts val="0"/>
              </a:spcAft>
              <a:buClr>
                <a:schemeClr val="lt1"/>
              </a:buClr>
              <a:buSzPts val="1600"/>
              <a:buNone/>
              <a:defRPr sz="1600" b="1"/>
            </a:lvl5pPr>
            <a:lvl6pPr marL="2743200" lvl="5" indent="-228600" algn="l">
              <a:spcBef>
                <a:spcPts val="320"/>
              </a:spcBef>
              <a:spcAft>
                <a:spcPts val="0"/>
              </a:spcAft>
              <a:buClr>
                <a:schemeClr val="lt1"/>
              </a:buClr>
              <a:buSzPts val="1600"/>
              <a:buNone/>
              <a:defRPr sz="1600" b="1"/>
            </a:lvl6pPr>
            <a:lvl7pPr marL="3200400" lvl="6" indent="-228600" algn="l">
              <a:spcBef>
                <a:spcPts val="320"/>
              </a:spcBef>
              <a:spcAft>
                <a:spcPts val="0"/>
              </a:spcAft>
              <a:buClr>
                <a:schemeClr val="lt1"/>
              </a:buClr>
              <a:buSzPts val="1600"/>
              <a:buNone/>
              <a:defRPr sz="1600" b="1"/>
            </a:lvl7pPr>
            <a:lvl8pPr marL="3657600" lvl="7" indent="-228600" algn="l">
              <a:spcBef>
                <a:spcPts val="320"/>
              </a:spcBef>
              <a:spcAft>
                <a:spcPts val="0"/>
              </a:spcAft>
              <a:buClr>
                <a:schemeClr val="lt1"/>
              </a:buClr>
              <a:buSzPts val="1600"/>
              <a:buNone/>
              <a:defRPr sz="1600" b="1"/>
            </a:lvl8pPr>
            <a:lvl9pPr marL="4114800" lvl="8" indent="-228600" algn="l">
              <a:spcBef>
                <a:spcPts val="320"/>
              </a:spcBef>
              <a:spcAft>
                <a:spcPts val="0"/>
              </a:spcAft>
              <a:buClr>
                <a:schemeClr val="lt1"/>
              </a:buClr>
              <a:buSzPts val="1600"/>
              <a:buNone/>
              <a:defRPr sz="1600" b="1"/>
            </a:lvl9pPr>
          </a:lstStyle>
          <a:p>
            <a:endParaRPr/>
          </a:p>
        </p:txBody>
      </p:sp>
      <p:sp>
        <p:nvSpPr>
          <p:cNvPr id="49" name="Google Shape;49;p34"/>
          <p:cNvSpPr txBox="1">
            <a:spLocks noGrp="1"/>
          </p:cNvSpPr>
          <p:nvPr>
            <p:ph type="body" idx="4"/>
          </p:nvPr>
        </p:nvSpPr>
        <p:spPr>
          <a:xfrm>
            <a:off x="6193368" y="2174875"/>
            <a:ext cx="5389033"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lt1"/>
              </a:buClr>
              <a:buSzPts val="2400"/>
              <a:buChar char="•"/>
              <a:defRPr sz="2400"/>
            </a:lvl1pPr>
            <a:lvl2pPr marL="914400" lvl="1" indent="-355600" algn="l">
              <a:spcBef>
                <a:spcPts val="400"/>
              </a:spcBef>
              <a:spcAft>
                <a:spcPts val="0"/>
              </a:spcAft>
              <a:buClr>
                <a:schemeClr val="lt1"/>
              </a:buClr>
              <a:buSzPts val="2000"/>
              <a:buChar char="–"/>
              <a:defRPr sz="2000"/>
            </a:lvl2pPr>
            <a:lvl3pPr marL="1371600" lvl="2" indent="-342900" algn="l">
              <a:spcBef>
                <a:spcPts val="360"/>
              </a:spcBef>
              <a:spcAft>
                <a:spcPts val="0"/>
              </a:spcAft>
              <a:buClr>
                <a:schemeClr val="lt1"/>
              </a:buClr>
              <a:buSzPts val="1800"/>
              <a:buChar char="•"/>
              <a:defRPr sz="1800"/>
            </a:lvl3pPr>
            <a:lvl4pPr marL="1828800" lvl="3" indent="-330200" algn="l">
              <a:spcBef>
                <a:spcPts val="320"/>
              </a:spcBef>
              <a:spcAft>
                <a:spcPts val="0"/>
              </a:spcAft>
              <a:buClr>
                <a:schemeClr val="lt1"/>
              </a:buClr>
              <a:buSzPts val="1600"/>
              <a:buChar char="–"/>
              <a:defRPr sz="1600"/>
            </a:lvl4pPr>
            <a:lvl5pPr marL="2286000" lvl="4" indent="-330200" algn="l">
              <a:spcBef>
                <a:spcPts val="320"/>
              </a:spcBef>
              <a:spcAft>
                <a:spcPts val="0"/>
              </a:spcAft>
              <a:buClr>
                <a:schemeClr val="lt1"/>
              </a:buClr>
              <a:buSzPts val="1600"/>
              <a:buChar char="»"/>
              <a:defRPr sz="1600"/>
            </a:lvl5pPr>
            <a:lvl6pPr marL="2743200" lvl="5" indent="-330200" algn="l">
              <a:spcBef>
                <a:spcPts val="320"/>
              </a:spcBef>
              <a:spcAft>
                <a:spcPts val="0"/>
              </a:spcAft>
              <a:buClr>
                <a:schemeClr val="lt1"/>
              </a:buClr>
              <a:buSzPts val="1600"/>
              <a:buChar char="•"/>
              <a:defRPr sz="1600"/>
            </a:lvl6pPr>
            <a:lvl7pPr marL="3200400" lvl="6" indent="-330200" algn="l">
              <a:spcBef>
                <a:spcPts val="320"/>
              </a:spcBef>
              <a:spcAft>
                <a:spcPts val="0"/>
              </a:spcAft>
              <a:buClr>
                <a:schemeClr val="lt1"/>
              </a:buClr>
              <a:buSzPts val="1600"/>
              <a:buChar char="•"/>
              <a:defRPr sz="1600"/>
            </a:lvl7pPr>
            <a:lvl8pPr marL="3657600" lvl="7" indent="-330200" algn="l">
              <a:spcBef>
                <a:spcPts val="320"/>
              </a:spcBef>
              <a:spcAft>
                <a:spcPts val="0"/>
              </a:spcAft>
              <a:buClr>
                <a:schemeClr val="lt1"/>
              </a:buClr>
              <a:buSzPts val="1600"/>
              <a:buChar char="•"/>
              <a:defRPr sz="1600"/>
            </a:lvl8pPr>
            <a:lvl9pPr marL="4114800" lvl="8" indent="-330200" algn="l">
              <a:spcBef>
                <a:spcPts val="320"/>
              </a:spcBef>
              <a:spcAft>
                <a:spcPts val="0"/>
              </a:spcAft>
              <a:buClr>
                <a:schemeClr val="lt1"/>
              </a:buClr>
              <a:buSzPts val="1600"/>
              <a:buChar char="•"/>
              <a:defRPr sz="1600"/>
            </a:lvl9pPr>
          </a:lstStyle>
          <a:p>
            <a:endParaRPr/>
          </a:p>
        </p:txBody>
      </p:sp>
      <p:sp>
        <p:nvSpPr>
          <p:cNvPr id="50" name="Google Shape;50;p34"/>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34"/>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4"/>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5"/>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5" name="Google Shape;55;p35"/>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35"/>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35"/>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6"/>
          <p:cNvSpPr txBox="1">
            <a:spLocks noGrp="1"/>
          </p:cNvSpPr>
          <p:nvPr>
            <p:ph type="title"/>
          </p:nvPr>
        </p:nvSpPr>
        <p:spPr>
          <a:xfrm>
            <a:off x="609601" y="273050"/>
            <a:ext cx="4011084"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36"/>
          <p:cNvSpPr txBox="1">
            <a:spLocks noGrp="1"/>
          </p:cNvSpPr>
          <p:nvPr>
            <p:ph type="body" idx="1"/>
          </p:nvPr>
        </p:nvSpPr>
        <p:spPr>
          <a:xfrm>
            <a:off x="4766733" y="273051"/>
            <a:ext cx="6815667"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lt1"/>
              </a:buClr>
              <a:buSzPts val="3200"/>
              <a:buChar char="•"/>
              <a:defRPr sz="3200"/>
            </a:lvl1pPr>
            <a:lvl2pPr marL="914400" lvl="1" indent="-406400" algn="l">
              <a:spcBef>
                <a:spcPts val="560"/>
              </a:spcBef>
              <a:spcAft>
                <a:spcPts val="0"/>
              </a:spcAft>
              <a:buClr>
                <a:schemeClr val="lt1"/>
              </a:buClr>
              <a:buSzPts val="2800"/>
              <a:buChar char="–"/>
              <a:defRPr sz="2800"/>
            </a:lvl2pPr>
            <a:lvl3pPr marL="1371600" lvl="2" indent="-381000" algn="l">
              <a:spcBef>
                <a:spcPts val="480"/>
              </a:spcBef>
              <a:spcAft>
                <a:spcPts val="0"/>
              </a:spcAft>
              <a:buClr>
                <a:schemeClr val="lt1"/>
              </a:buClr>
              <a:buSzPts val="2400"/>
              <a:buChar char="•"/>
              <a:defRPr sz="2400"/>
            </a:lvl3pPr>
            <a:lvl4pPr marL="1828800" lvl="3" indent="-355600" algn="l">
              <a:spcBef>
                <a:spcPts val="400"/>
              </a:spcBef>
              <a:spcAft>
                <a:spcPts val="0"/>
              </a:spcAft>
              <a:buClr>
                <a:schemeClr val="lt1"/>
              </a:buClr>
              <a:buSzPts val="2000"/>
              <a:buChar char="–"/>
              <a:defRPr sz="2000"/>
            </a:lvl4pPr>
            <a:lvl5pPr marL="2286000" lvl="4" indent="-355600" algn="l">
              <a:spcBef>
                <a:spcPts val="400"/>
              </a:spcBef>
              <a:spcAft>
                <a:spcPts val="0"/>
              </a:spcAft>
              <a:buClr>
                <a:schemeClr val="lt1"/>
              </a:buClr>
              <a:buSzPts val="2000"/>
              <a:buChar char="»"/>
              <a:defRPr sz="2000"/>
            </a:lvl5pPr>
            <a:lvl6pPr marL="2743200" lvl="5" indent="-355600" algn="l">
              <a:spcBef>
                <a:spcPts val="400"/>
              </a:spcBef>
              <a:spcAft>
                <a:spcPts val="0"/>
              </a:spcAft>
              <a:buClr>
                <a:schemeClr val="lt1"/>
              </a:buClr>
              <a:buSzPts val="2000"/>
              <a:buChar char="•"/>
              <a:defRPr sz="2000"/>
            </a:lvl6pPr>
            <a:lvl7pPr marL="3200400" lvl="6" indent="-355600" algn="l">
              <a:spcBef>
                <a:spcPts val="400"/>
              </a:spcBef>
              <a:spcAft>
                <a:spcPts val="0"/>
              </a:spcAft>
              <a:buClr>
                <a:schemeClr val="lt1"/>
              </a:buClr>
              <a:buSzPts val="2000"/>
              <a:buChar char="•"/>
              <a:defRPr sz="2000"/>
            </a:lvl7pPr>
            <a:lvl8pPr marL="3657600" lvl="7" indent="-355600" algn="l">
              <a:spcBef>
                <a:spcPts val="400"/>
              </a:spcBef>
              <a:spcAft>
                <a:spcPts val="0"/>
              </a:spcAft>
              <a:buClr>
                <a:schemeClr val="lt1"/>
              </a:buClr>
              <a:buSzPts val="2000"/>
              <a:buChar char="•"/>
              <a:defRPr sz="2000"/>
            </a:lvl8pPr>
            <a:lvl9pPr marL="4114800" lvl="8" indent="-355600" algn="l">
              <a:spcBef>
                <a:spcPts val="400"/>
              </a:spcBef>
              <a:spcAft>
                <a:spcPts val="0"/>
              </a:spcAft>
              <a:buClr>
                <a:schemeClr val="lt1"/>
              </a:buClr>
              <a:buSzPts val="2000"/>
              <a:buChar char="•"/>
              <a:defRPr sz="2000"/>
            </a:lvl9pPr>
          </a:lstStyle>
          <a:p>
            <a:endParaRPr/>
          </a:p>
        </p:txBody>
      </p:sp>
      <p:sp>
        <p:nvSpPr>
          <p:cNvPr id="61" name="Google Shape;61;p36"/>
          <p:cNvSpPr txBox="1">
            <a:spLocks noGrp="1"/>
          </p:cNvSpPr>
          <p:nvPr>
            <p:ph type="body" idx="2"/>
          </p:nvPr>
        </p:nvSpPr>
        <p:spPr>
          <a:xfrm>
            <a:off x="609601" y="1435101"/>
            <a:ext cx="4011084"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2" name="Google Shape;62;p36"/>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36"/>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36"/>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7"/>
          <p:cNvSpPr txBox="1">
            <a:spLocks noGrp="1"/>
          </p:cNvSpPr>
          <p:nvPr>
            <p:ph type="title"/>
          </p:nvPr>
        </p:nvSpPr>
        <p:spPr>
          <a:xfrm>
            <a:off x="2389717" y="4800600"/>
            <a:ext cx="73152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lt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37"/>
          <p:cNvSpPr>
            <a:spLocks noGrp="1"/>
          </p:cNvSpPr>
          <p:nvPr>
            <p:ph type="pic" idx="2"/>
          </p:nvPr>
        </p:nvSpPr>
        <p:spPr>
          <a:xfrm>
            <a:off x="2389717" y="612775"/>
            <a:ext cx="7315200" cy="4114800"/>
          </a:xfrm>
          <a:prstGeom prst="rect">
            <a:avLst/>
          </a:prstGeom>
          <a:noFill/>
          <a:ln>
            <a:noFill/>
          </a:ln>
        </p:spPr>
      </p:sp>
      <p:sp>
        <p:nvSpPr>
          <p:cNvPr id="68" name="Google Shape;68;p37"/>
          <p:cNvSpPr txBox="1">
            <a:spLocks noGrp="1"/>
          </p:cNvSpPr>
          <p:nvPr>
            <p:ph type="body" idx="1"/>
          </p:nvPr>
        </p:nvSpPr>
        <p:spPr>
          <a:xfrm>
            <a:off x="2389717" y="5367338"/>
            <a:ext cx="73152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lt1"/>
              </a:buClr>
              <a:buSzPts val="1400"/>
              <a:buNone/>
              <a:defRPr sz="1400"/>
            </a:lvl1pPr>
            <a:lvl2pPr marL="914400" lvl="1" indent="-228600" algn="l">
              <a:spcBef>
                <a:spcPts val="240"/>
              </a:spcBef>
              <a:spcAft>
                <a:spcPts val="0"/>
              </a:spcAft>
              <a:buClr>
                <a:schemeClr val="lt1"/>
              </a:buClr>
              <a:buSzPts val="1200"/>
              <a:buNone/>
              <a:defRPr sz="1200"/>
            </a:lvl2pPr>
            <a:lvl3pPr marL="1371600" lvl="2" indent="-228600" algn="l">
              <a:spcBef>
                <a:spcPts val="200"/>
              </a:spcBef>
              <a:spcAft>
                <a:spcPts val="0"/>
              </a:spcAft>
              <a:buClr>
                <a:schemeClr val="lt1"/>
              </a:buClr>
              <a:buSzPts val="1000"/>
              <a:buNone/>
              <a:defRPr sz="1000"/>
            </a:lvl3pPr>
            <a:lvl4pPr marL="1828800" lvl="3" indent="-228600" algn="l">
              <a:spcBef>
                <a:spcPts val="180"/>
              </a:spcBef>
              <a:spcAft>
                <a:spcPts val="0"/>
              </a:spcAft>
              <a:buClr>
                <a:schemeClr val="lt1"/>
              </a:buClr>
              <a:buSzPts val="900"/>
              <a:buNone/>
              <a:defRPr sz="900"/>
            </a:lvl4pPr>
            <a:lvl5pPr marL="2286000" lvl="4" indent="-228600" algn="l">
              <a:spcBef>
                <a:spcPts val="180"/>
              </a:spcBef>
              <a:spcAft>
                <a:spcPts val="0"/>
              </a:spcAft>
              <a:buClr>
                <a:schemeClr val="lt1"/>
              </a:buClr>
              <a:buSzPts val="900"/>
              <a:buNone/>
              <a:defRPr sz="900"/>
            </a:lvl5pPr>
            <a:lvl6pPr marL="2743200" lvl="5" indent="-228600" algn="l">
              <a:spcBef>
                <a:spcPts val="180"/>
              </a:spcBef>
              <a:spcAft>
                <a:spcPts val="0"/>
              </a:spcAft>
              <a:buClr>
                <a:schemeClr val="lt1"/>
              </a:buClr>
              <a:buSzPts val="900"/>
              <a:buNone/>
              <a:defRPr sz="900"/>
            </a:lvl6pPr>
            <a:lvl7pPr marL="3200400" lvl="6" indent="-228600" algn="l">
              <a:spcBef>
                <a:spcPts val="180"/>
              </a:spcBef>
              <a:spcAft>
                <a:spcPts val="0"/>
              </a:spcAft>
              <a:buClr>
                <a:schemeClr val="lt1"/>
              </a:buClr>
              <a:buSzPts val="900"/>
              <a:buNone/>
              <a:defRPr sz="900"/>
            </a:lvl7pPr>
            <a:lvl8pPr marL="3657600" lvl="7" indent="-228600" algn="l">
              <a:spcBef>
                <a:spcPts val="180"/>
              </a:spcBef>
              <a:spcAft>
                <a:spcPts val="0"/>
              </a:spcAft>
              <a:buClr>
                <a:schemeClr val="lt1"/>
              </a:buClr>
              <a:buSzPts val="900"/>
              <a:buNone/>
              <a:defRPr sz="900"/>
            </a:lvl8pPr>
            <a:lvl9pPr marL="4114800" lvl="8" indent="-228600" algn="l">
              <a:spcBef>
                <a:spcPts val="180"/>
              </a:spcBef>
              <a:spcAft>
                <a:spcPts val="0"/>
              </a:spcAft>
              <a:buClr>
                <a:schemeClr val="lt1"/>
              </a:buClr>
              <a:buSzPts val="900"/>
              <a:buNone/>
              <a:defRPr sz="900"/>
            </a:lvl9pPr>
          </a:lstStyle>
          <a:p>
            <a:endParaRPr/>
          </a:p>
        </p:txBody>
      </p:sp>
      <p:sp>
        <p:nvSpPr>
          <p:cNvPr id="69" name="Google Shape;69;p37"/>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37"/>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37"/>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9"/>
        <p:cNvGrpSpPr/>
        <p:nvPr/>
      </p:nvGrpSpPr>
      <p:grpSpPr>
        <a:xfrm>
          <a:off x="0" y="0"/>
          <a:ext cx="0" cy="0"/>
          <a:chOff x="0" y="0"/>
          <a:chExt cx="0" cy="0"/>
        </a:xfrm>
      </p:grpSpPr>
      <p:sp>
        <p:nvSpPr>
          <p:cNvPr id="10" name="Google Shape;10;p28"/>
          <p:cNvSpPr txBox="1">
            <a:spLocks noGrp="1"/>
          </p:cNvSpPr>
          <p:nvPr>
            <p:ph type="title"/>
          </p:nvPr>
        </p:nvSpPr>
        <p:spPr>
          <a:xfrm>
            <a:off x="609600" y="274638"/>
            <a:ext cx="109728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28"/>
          <p:cNvSpPr txBox="1">
            <a:spLocks noGrp="1"/>
          </p:cNvSpPr>
          <p:nvPr>
            <p:ph type="body" idx="1"/>
          </p:nvPr>
        </p:nvSpPr>
        <p:spPr>
          <a:xfrm>
            <a:off x="609600" y="1600201"/>
            <a:ext cx="109728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lt1"/>
              </a:buClr>
              <a:buSzPts val="3200"/>
              <a:buFont typeface="Arial"/>
              <a:buChar char="•"/>
              <a:defRPr sz="3200" b="0" i="0" u="none" strike="noStrike" cap="none">
                <a:solidFill>
                  <a:schemeClr val="lt1"/>
                </a:solidFill>
                <a:latin typeface="Calibri"/>
                <a:ea typeface="Calibri"/>
                <a:cs typeface="Calibri"/>
                <a:sym typeface="Calibri"/>
              </a:defRPr>
            </a:lvl1pPr>
            <a:lvl2pPr marL="914400" marR="0" lvl="1" indent="-406400" algn="l" rtl="0">
              <a:spcBef>
                <a:spcPts val="560"/>
              </a:spcBef>
              <a:spcAft>
                <a:spcPts val="0"/>
              </a:spcAft>
              <a:buClr>
                <a:schemeClr val="lt1"/>
              </a:buClr>
              <a:buSzPts val="2800"/>
              <a:buFont typeface="Arial"/>
              <a:buChar char="–"/>
              <a:defRPr sz="2800" b="0" i="0" u="none" strike="noStrike" cap="none">
                <a:solidFill>
                  <a:schemeClr val="lt1"/>
                </a:solidFill>
                <a:latin typeface="Calibri"/>
                <a:ea typeface="Calibri"/>
                <a:cs typeface="Calibri"/>
                <a:sym typeface="Calibri"/>
              </a:defRPr>
            </a:lvl2pPr>
            <a:lvl3pPr marL="1371600" marR="0" lvl="2" indent="-381000" algn="l" rtl="0">
              <a:spcBef>
                <a:spcPts val="480"/>
              </a:spcBef>
              <a:spcAft>
                <a:spcPts val="0"/>
              </a:spcAft>
              <a:buClr>
                <a:schemeClr val="lt1"/>
              </a:buClr>
              <a:buSzPts val="2400"/>
              <a:buFont typeface="Arial"/>
              <a:buChar char="•"/>
              <a:defRPr sz="2400" b="0" i="0" u="none" strike="noStrike" cap="none">
                <a:solidFill>
                  <a:schemeClr val="lt1"/>
                </a:solidFill>
                <a:latin typeface="Calibri"/>
                <a:ea typeface="Calibri"/>
                <a:cs typeface="Calibri"/>
                <a:sym typeface="Calibri"/>
              </a:defRPr>
            </a:lvl3pPr>
            <a:lvl4pPr marL="1828800" marR="0" lvl="3"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4pPr>
            <a:lvl5pPr marL="2286000" marR="0" lvl="4"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5pPr>
            <a:lvl6pPr marL="2743200" marR="0" lvl="5"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6pPr>
            <a:lvl7pPr marL="3200400" marR="0" lvl="6"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7pPr>
            <a:lvl8pPr marL="3657600" marR="0" lvl="7"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8pPr>
            <a:lvl9pPr marL="4114800" marR="0" lvl="8" indent="-355600" algn="l" rtl="0">
              <a:spcBef>
                <a:spcPts val="400"/>
              </a:spcBef>
              <a:spcAft>
                <a:spcPts val="0"/>
              </a:spcAft>
              <a:buClr>
                <a:schemeClr val="lt1"/>
              </a:buClr>
              <a:buSzPts val="2000"/>
              <a:buFont typeface="Arial"/>
              <a:buChar char="•"/>
              <a:defRPr sz="2000" b="0" i="0" u="none" strike="noStrike" cap="none">
                <a:solidFill>
                  <a:schemeClr val="lt1"/>
                </a:solidFill>
                <a:latin typeface="Calibri"/>
                <a:ea typeface="Calibri"/>
                <a:cs typeface="Calibri"/>
                <a:sym typeface="Calibri"/>
              </a:defRPr>
            </a:lvl9pPr>
          </a:lstStyle>
          <a:p>
            <a:endParaRPr/>
          </a:p>
        </p:txBody>
      </p:sp>
      <p:sp>
        <p:nvSpPr>
          <p:cNvPr id="12" name="Google Shape;12;p28"/>
          <p:cNvSpPr txBox="1">
            <a:spLocks noGrp="1"/>
          </p:cNvSpPr>
          <p:nvPr>
            <p:ph type="dt" idx="10"/>
          </p:nvPr>
        </p:nvSpPr>
        <p:spPr>
          <a:xfrm>
            <a:off x="609600" y="6356351"/>
            <a:ext cx="28448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3" name="Google Shape;13;p28"/>
          <p:cNvSpPr txBox="1">
            <a:spLocks noGrp="1"/>
          </p:cNvSpPr>
          <p:nvPr>
            <p:ph type="ftr" idx="11"/>
          </p:nvPr>
        </p:nvSpPr>
        <p:spPr>
          <a:xfrm>
            <a:off x="4165600" y="6356351"/>
            <a:ext cx="3860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14" name="Google Shape;14;p28"/>
          <p:cNvSpPr txBox="1">
            <a:spLocks noGrp="1"/>
          </p:cNvSpPr>
          <p:nvPr>
            <p:ph type="sldNum" idx="12"/>
          </p:nvPr>
        </p:nvSpPr>
        <p:spPr>
          <a:xfrm>
            <a:off x="8737600" y="6356351"/>
            <a:ext cx="28448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lt1"/>
                </a:solidFill>
                <a:latin typeface="Calibri"/>
                <a:ea typeface="Calibri"/>
                <a:cs typeface="Calibri"/>
                <a:sym typeface="Calibri"/>
              </a:defRPr>
            </a:lvl1pPr>
            <a:lvl2pPr marL="0" marR="0" lvl="1" indent="0" algn="r" rtl="0">
              <a:spcBef>
                <a:spcPts val="0"/>
              </a:spcBef>
              <a:buNone/>
              <a:defRPr sz="1200" b="0" i="0" u="none" strike="noStrike" cap="none">
                <a:solidFill>
                  <a:schemeClr val="lt1"/>
                </a:solidFill>
                <a:latin typeface="Calibri"/>
                <a:ea typeface="Calibri"/>
                <a:cs typeface="Calibri"/>
                <a:sym typeface="Calibri"/>
              </a:defRPr>
            </a:lvl2pPr>
            <a:lvl3pPr marL="0" marR="0" lvl="2" indent="0" algn="r" rtl="0">
              <a:spcBef>
                <a:spcPts val="0"/>
              </a:spcBef>
              <a:buNone/>
              <a:defRPr sz="1200" b="0" i="0" u="none" strike="noStrike" cap="none">
                <a:solidFill>
                  <a:schemeClr val="lt1"/>
                </a:solidFill>
                <a:latin typeface="Calibri"/>
                <a:ea typeface="Calibri"/>
                <a:cs typeface="Calibri"/>
                <a:sym typeface="Calibri"/>
              </a:defRPr>
            </a:lvl3pPr>
            <a:lvl4pPr marL="0" marR="0" lvl="3" indent="0" algn="r" rtl="0">
              <a:spcBef>
                <a:spcPts val="0"/>
              </a:spcBef>
              <a:buNone/>
              <a:defRPr sz="1200" b="0" i="0" u="none" strike="noStrike" cap="none">
                <a:solidFill>
                  <a:schemeClr val="lt1"/>
                </a:solidFill>
                <a:latin typeface="Calibri"/>
                <a:ea typeface="Calibri"/>
                <a:cs typeface="Calibri"/>
                <a:sym typeface="Calibri"/>
              </a:defRPr>
            </a:lvl4pPr>
            <a:lvl5pPr marL="0" marR="0" lvl="4" indent="0" algn="r" rtl="0">
              <a:spcBef>
                <a:spcPts val="0"/>
              </a:spcBef>
              <a:buNone/>
              <a:defRPr sz="1200" b="0" i="0" u="none" strike="noStrike" cap="none">
                <a:solidFill>
                  <a:schemeClr val="lt1"/>
                </a:solidFill>
                <a:latin typeface="Calibri"/>
                <a:ea typeface="Calibri"/>
                <a:cs typeface="Calibri"/>
                <a:sym typeface="Calibri"/>
              </a:defRPr>
            </a:lvl5pPr>
            <a:lvl6pPr marL="0" marR="0" lvl="5" indent="0" algn="r" rtl="0">
              <a:spcBef>
                <a:spcPts val="0"/>
              </a:spcBef>
              <a:buNone/>
              <a:defRPr sz="1200" b="0" i="0" u="none" strike="noStrike" cap="none">
                <a:solidFill>
                  <a:schemeClr val="lt1"/>
                </a:solidFill>
                <a:latin typeface="Calibri"/>
                <a:ea typeface="Calibri"/>
                <a:cs typeface="Calibri"/>
                <a:sym typeface="Calibri"/>
              </a:defRPr>
            </a:lvl6pPr>
            <a:lvl7pPr marL="0" marR="0" lvl="6" indent="0" algn="r" rtl="0">
              <a:spcBef>
                <a:spcPts val="0"/>
              </a:spcBef>
              <a:buNone/>
              <a:defRPr sz="1200" b="0" i="0" u="none" strike="noStrike" cap="none">
                <a:solidFill>
                  <a:schemeClr val="lt1"/>
                </a:solidFill>
                <a:latin typeface="Calibri"/>
                <a:ea typeface="Calibri"/>
                <a:cs typeface="Calibri"/>
                <a:sym typeface="Calibri"/>
              </a:defRPr>
            </a:lvl7pPr>
            <a:lvl8pPr marL="0" marR="0" lvl="7" indent="0" algn="r" rtl="0">
              <a:spcBef>
                <a:spcPts val="0"/>
              </a:spcBef>
              <a:buNone/>
              <a:defRPr sz="1200" b="0" i="0" u="none" strike="noStrike" cap="none">
                <a:solidFill>
                  <a:schemeClr val="lt1"/>
                </a:solidFill>
                <a:latin typeface="Calibri"/>
                <a:ea typeface="Calibri"/>
                <a:cs typeface="Calibri"/>
                <a:sym typeface="Calibri"/>
              </a:defRPr>
            </a:lvl8pPr>
            <a:lvl9pPr marL="0" marR="0" lvl="8" indent="0" algn="r" rtl="0">
              <a:spcBef>
                <a:spcPts val="0"/>
              </a:spcBef>
              <a:buNone/>
              <a:defRPr sz="1200" b="0" i="0" u="none" strike="noStrike" cap="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7"/>
        <p:cNvGrpSpPr/>
        <p:nvPr/>
      </p:nvGrpSpPr>
      <p:grpSpPr>
        <a:xfrm>
          <a:off x="0" y="0"/>
          <a:ext cx="0" cy="0"/>
          <a:chOff x="0" y="0"/>
          <a:chExt cx="0" cy="0"/>
        </a:xfrm>
      </p:grpSpPr>
      <p:sp>
        <p:nvSpPr>
          <p:cNvPr id="88" name="Google Shape;88;p1"/>
          <p:cNvSpPr txBox="1">
            <a:spLocks noGrp="1"/>
          </p:cNvSpPr>
          <p:nvPr>
            <p:ph type="ctrTitle"/>
          </p:nvPr>
        </p:nvSpPr>
        <p:spPr>
          <a:xfrm>
            <a:off x="1905000" y="533400"/>
            <a:ext cx="8458200" cy="16986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lt1"/>
              </a:buClr>
              <a:buSzPts val="8800"/>
              <a:buFont typeface="Calibri"/>
              <a:buNone/>
            </a:pPr>
            <a:r>
              <a:rPr lang="en-US" sz="8800"/>
              <a:t>Fifth Sunday in Lent</a:t>
            </a:r>
            <a:endParaRPr/>
          </a:p>
        </p:txBody>
      </p:sp>
      <p:sp>
        <p:nvSpPr>
          <p:cNvPr id="89" name="Google Shape;89;p1"/>
          <p:cNvSpPr txBox="1">
            <a:spLocks noGrp="1"/>
          </p:cNvSpPr>
          <p:nvPr>
            <p:ph type="subTitle" idx="1"/>
          </p:nvPr>
        </p:nvSpPr>
        <p:spPr>
          <a:xfrm>
            <a:off x="2933700" y="3048000"/>
            <a:ext cx="6400800" cy="838200"/>
          </a:xfrm>
          <a:prstGeom prst="rect">
            <a:avLst/>
          </a:prstGeom>
          <a:noFill/>
          <a:ln>
            <a:noFill/>
          </a:ln>
        </p:spPr>
        <p:txBody>
          <a:bodyPr spcFirstLastPara="1" wrap="square" lIns="91425" tIns="45700" rIns="91425" bIns="45700" anchor="t" anchorCtr="0">
            <a:normAutofit lnSpcReduction="10000"/>
          </a:bodyPr>
          <a:lstStyle/>
          <a:p>
            <a:pPr marL="0" lvl="0" indent="0" algn="ctr" rtl="0">
              <a:spcBef>
                <a:spcPts val="0"/>
              </a:spcBef>
              <a:spcAft>
                <a:spcPts val="0"/>
              </a:spcAft>
              <a:buClr>
                <a:schemeClr val="lt1"/>
              </a:buClr>
              <a:buSzPts val="5400"/>
              <a:buNone/>
            </a:pPr>
            <a:r>
              <a:rPr lang="en-US" sz="5400" i="1">
                <a:solidFill>
                  <a:schemeClr val="lt1"/>
                </a:solidFill>
              </a:rPr>
              <a:t>Year B</a:t>
            </a:r>
            <a:endParaRPr/>
          </a:p>
        </p:txBody>
      </p:sp>
      <p:sp>
        <p:nvSpPr>
          <p:cNvPr id="90" name="Google Shape;90;p1"/>
          <p:cNvSpPr/>
          <p:nvPr/>
        </p:nvSpPr>
        <p:spPr>
          <a:xfrm>
            <a:off x="2133600" y="4419600"/>
            <a:ext cx="3048000" cy="2246769"/>
          </a:xfrm>
          <a:prstGeom prst="rect">
            <a:avLst/>
          </a:prstGeom>
          <a:solidFill>
            <a:srgbClr val="686669">
              <a:alpha val="4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Jeremiah 31:31-34</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Psalm 51:1-12 </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or Psalm 119:9-16  </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Hebrews 5:5-10</a:t>
            </a:r>
            <a:endParaRPr/>
          </a:p>
          <a:p>
            <a:pPr marL="0" marR="0" lvl="0" indent="0" algn="ctr" rtl="0">
              <a:spcBef>
                <a:spcPts val="0"/>
              </a:spcBef>
              <a:spcAft>
                <a:spcPts val="0"/>
              </a:spcAft>
              <a:buNone/>
            </a:pPr>
            <a:r>
              <a:rPr lang="en-US" sz="2800" b="0" i="0" u="none" strike="noStrike" cap="none">
                <a:solidFill>
                  <a:schemeClr val="lt1"/>
                </a:solidFill>
                <a:latin typeface="Calibri"/>
                <a:ea typeface="Calibri"/>
                <a:cs typeface="Calibri"/>
                <a:sym typeface="Calibri"/>
              </a:rPr>
              <a:t>John 12:20-33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0"/>
          <p:cNvSpPr/>
          <p:nvPr/>
        </p:nvSpPr>
        <p:spPr>
          <a:xfrm>
            <a:off x="3276600" y="2133600"/>
            <a:ext cx="6248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Restore to me the joy of your salvation, and sustain in me a willing spirit.</a:t>
            </a:r>
            <a:endParaRPr sz="3600">
              <a:solidFill>
                <a:schemeClr val="lt1"/>
              </a:solidFill>
              <a:latin typeface="Calibri"/>
              <a:ea typeface="Calibri"/>
              <a:cs typeface="Calibri"/>
              <a:sym typeface="Calibri"/>
            </a:endParaRPr>
          </a:p>
        </p:txBody>
      </p:sp>
      <p:sp>
        <p:nvSpPr>
          <p:cNvPr id="144" name="Google Shape;144;p10"/>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51:12</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1"/>
          <p:cNvSpPr txBox="1"/>
          <p:nvPr/>
        </p:nvSpPr>
        <p:spPr>
          <a:xfrm>
            <a:off x="1600200" y="6248400"/>
            <a:ext cx="92964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Rose McClendon in Prayer  --  Richmond Barthe, Fallingwater, PA</a:t>
            </a:r>
            <a:endParaRPr/>
          </a:p>
        </p:txBody>
      </p:sp>
      <p:pic>
        <p:nvPicPr>
          <p:cNvPr id="150" name="Google Shape;150;p11"/>
          <p:cNvPicPr preferRelativeResize="0"/>
          <p:nvPr/>
        </p:nvPicPr>
        <p:blipFill rotWithShape="1">
          <a:blip r:embed="rId3">
            <a:alphaModFix/>
          </a:blip>
          <a:srcRect/>
          <a:stretch/>
        </p:blipFill>
        <p:spPr>
          <a:xfrm>
            <a:off x="2010760" y="304800"/>
            <a:ext cx="8352440" cy="5554372"/>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2"/>
          <p:cNvSpPr/>
          <p:nvPr/>
        </p:nvSpPr>
        <p:spPr>
          <a:xfrm>
            <a:off x="3429000" y="1752600"/>
            <a:ext cx="5943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In the days of his flesh, Jesus offered up prayers and supplications, with loud cries and tears …</a:t>
            </a:r>
            <a:endParaRPr sz="3600">
              <a:solidFill>
                <a:schemeClr val="lt1"/>
              </a:solidFill>
              <a:latin typeface="Calibri"/>
              <a:ea typeface="Calibri"/>
              <a:cs typeface="Calibri"/>
              <a:sym typeface="Calibri"/>
            </a:endParaRPr>
          </a:p>
        </p:txBody>
      </p:sp>
      <p:sp>
        <p:nvSpPr>
          <p:cNvPr id="156" name="Google Shape;156;p12"/>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Hebrews 5:7a</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3"/>
          <p:cNvSpPr txBox="1"/>
          <p:nvPr/>
        </p:nvSpPr>
        <p:spPr>
          <a:xfrm>
            <a:off x="1752600" y="6443246"/>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Christ on Gethsemane  --  JESUS MAFA, Cameroon</a:t>
            </a:r>
            <a:endParaRPr/>
          </a:p>
        </p:txBody>
      </p:sp>
      <p:pic>
        <p:nvPicPr>
          <p:cNvPr id="162" name="Google Shape;162;p13"/>
          <p:cNvPicPr preferRelativeResize="0"/>
          <p:nvPr/>
        </p:nvPicPr>
        <p:blipFill rotWithShape="1">
          <a:blip r:embed="rId3">
            <a:alphaModFix/>
          </a:blip>
          <a:srcRect/>
          <a:stretch/>
        </p:blipFill>
        <p:spPr>
          <a:xfrm>
            <a:off x="1597670" y="76200"/>
            <a:ext cx="9222730" cy="62484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4"/>
          <p:cNvSpPr/>
          <p:nvPr/>
        </p:nvSpPr>
        <p:spPr>
          <a:xfrm>
            <a:off x="2895600" y="2209800"/>
            <a:ext cx="65532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Jesus answered them, "The hour has come for the Son of Man to be glorified.</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168" name="Google Shape;168;p14"/>
          <p:cNvSpPr txBox="1"/>
          <p:nvPr/>
        </p:nvSpPr>
        <p:spPr>
          <a:xfrm>
            <a:off x="59436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12:23</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15"/>
          <p:cNvSpPr txBox="1"/>
          <p:nvPr/>
        </p:nvSpPr>
        <p:spPr>
          <a:xfrm>
            <a:off x="1699169" y="6324600"/>
            <a:ext cx="8794021"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chemeClr val="lt1"/>
                </a:solidFill>
                <a:latin typeface="Calibri"/>
                <a:ea typeface="Calibri"/>
                <a:cs typeface="Calibri"/>
                <a:sym typeface="Calibri"/>
              </a:rPr>
              <a:t>Martyrs of Uganda  --  Emmaus House, Kampala, Uganda</a:t>
            </a:r>
            <a:endParaRPr/>
          </a:p>
        </p:txBody>
      </p:sp>
      <p:pic>
        <p:nvPicPr>
          <p:cNvPr id="174" name="Google Shape;174;p15"/>
          <p:cNvPicPr preferRelativeResize="0"/>
          <p:nvPr/>
        </p:nvPicPr>
        <p:blipFill rotWithShape="1">
          <a:blip r:embed="rId3">
            <a:alphaModFix/>
          </a:blip>
          <a:srcRect/>
          <a:stretch/>
        </p:blipFill>
        <p:spPr>
          <a:xfrm>
            <a:off x="1524001" y="28342"/>
            <a:ext cx="9123105" cy="606686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16"/>
          <p:cNvSpPr txBox="1"/>
          <p:nvPr/>
        </p:nvSpPr>
        <p:spPr>
          <a:xfrm>
            <a:off x="1905000" y="5638800"/>
            <a:ext cx="29718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Christ in Glory</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Basilica of San Vitale</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Ravenna, Italy</a:t>
            </a:r>
            <a:endParaRPr/>
          </a:p>
        </p:txBody>
      </p:sp>
      <p:pic>
        <p:nvPicPr>
          <p:cNvPr id="180" name="Google Shape;180;p16"/>
          <p:cNvPicPr preferRelativeResize="0"/>
          <p:nvPr/>
        </p:nvPicPr>
        <p:blipFill rotWithShape="1">
          <a:blip r:embed="rId3">
            <a:alphaModFix/>
          </a:blip>
          <a:srcRect/>
          <a:stretch/>
        </p:blipFill>
        <p:spPr>
          <a:xfrm>
            <a:off x="5105400" y="-5080"/>
            <a:ext cx="4572000" cy="6858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17"/>
          <p:cNvSpPr/>
          <p:nvPr/>
        </p:nvSpPr>
        <p:spPr>
          <a:xfrm>
            <a:off x="2895600" y="1752600"/>
            <a:ext cx="6705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Very truly, I tell you, unless a grain of wheat falls into the earth and dies, it remains just a single grain; but if it dies, it bears much fruit.</a:t>
            </a:r>
            <a:endParaRPr/>
          </a:p>
        </p:txBody>
      </p:sp>
      <p:sp>
        <p:nvSpPr>
          <p:cNvPr id="186" name="Google Shape;186;p17"/>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12:24</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18"/>
          <p:cNvSpPr txBox="1"/>
          <p:nvPr/>
        </p:nvSpPr>
        <p:spPr>
          <a:xfrm>
            <a:off x="1752600" y="61722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Kansas Summer Wheat  --  James Watkins, photographer </a:t>
            </a:r>
            <a:endParaRPr/>
          </a:p>
        </p:txBody>
      </p:sp>
      <p:pic>
        <p:nvPicPr>
          <p:cNvPr id="192" name="Google Shape;192;p18"/>
          <p:cNvPicPr preferRelativeResize="0"/>
          <p:nvPr/>
        </p:nvPicPr>
        <p:blipFill rotWithShape="1">
          <a:blip r:embed="rId3">
            <a:alphaModFix/>
          </a:blip>
          <a:srcRect/>
          <a:stretch/>
        </p:blipFill>
        <p:spPr>
          <a:xfrm>
            <a:off x="1524000" y="1120676"/>
            <a:ext cx="9144000" cy="4616648"/>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19"/>
          <p:cNvSpPr/>
          <p:nvPr/>
        </p:nvSpPr>
        <p:spPr>
          <a:xfrm>
            <a:off x="2895600" y="1828800"/>
            <a:ext cx="67056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Whoever serves me must follow me, and where I am, there will my servant be also.</a:t>
            </a:r>
            <a:endParaRPr sz="3600">
              <a:solidFill>
                <a:schemeClr val="lt1"/>
              </a:solidFill>
              <a:latin typeface="Calibri"/>
              <a:ea typeface="Calibri"/>
              <a:cs typeface="Calibri"/>
              <a:sym typeface="Calibri"/>
            </a:endParaRPr>
          </a:p>
        </p:txBody>
      </p:sp>
      <p:sp>
        <p:nvSpPr>
          <p:cNvPr id="198" name="Google Shape;198;p19"/>
          <p:cNvSpPr txBox="1"/>
          <p:nvPr/>
        </p:nvSpPr>
        <p:spPr>
          <a:xfrm>
            <a:off x="5715000" y="4191001"/>
            <a:ext cx="33528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12:26a</a:t>
            </a:r>
            <a:endParaRPr/>
          </a:p>
          <a:p>
            <a:pPr marL="0" marR="0" lvl="0" indent="0" algn="ctr" rtl="0">
              <a:spcBef>
                <a:spcPts val="0"/>
              </a:spcBef>
              <a:spcAft>
                <a:spcPts val="0"/>
              </a:spcAft>
              <a:buNone/>
            </a:pPr>
            <a:endParaRPr sz="2400">
              <a:solidFill>
                <a:srgbClr val="F2F2F2"/>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
          <p:cNvSpPr/>
          <p:nvPr/>
        </p:nvSpPr>
        <p:spPr>
          <a:xfrm>
            <a:off x="2895600" y="1944469"/>
            <a:ext cx="68580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b="0" i="0" u="none" strike="noStrike" cap="none">
                <a:solidFill>
                  <a:schemeClr val="lt1"/>
                </a:solidFill>
                <a:latin typeface="Calibri"/>
                <a:ea typeface="Calibri"/>
                <a:cs typeface="Calibri"/>
                <a:sym typeface="Calibri"/>
              </a:rPr>
              <a:t>The days are surely coming, says the LORD, when I will make a new covenant with the house of Israel and the house of Judah.</a:t>
            </a:r>
            <a:endParaRPr sz="3600">
              <a:solidFill>
                <a:schemeClr val="lt1"/>
              </a:solidFill>
              <a:latin typeface="Calibri"/>
              <a:ea typeface="Calibri"/>
              <a:cs typeface="Calibri"/>
              <a:sym typeface="Calibri"/>
            </a:endParaRPr>
          </a:p>
        </p:txBody>
      </p:sp>
      <p:sp>
        <p:nvSpPr>
          <p:cNvPr id="96" name="Google Shape;96;p2"/>
          <p:cNvSpPr txBox="1"/>
          <p:nvPr/>
        </p:nvSpPr>
        <p:spPr>
          <a:xfrm>
            <a:off x="6019800" y="5327660"/>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Jeremiah 31:31</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02"/>
        <p:cNvGrpSpPr/>
        <p:nvPr/>
      </p:nvGrpSpPr>
      <p:grpSpPr>
        <a:xfrm>
          <a:off x="0" y="0"/>
          <a:ext cx="0" cy="0"/>
          <a:chOff x="0" y="0"/>
          <a:chExt cx="0" cy="0"/>
        </a:xfrm>
      </p:grpSpPr>
      <p:sp>
        <p:nvSpPr>
          <p:cNvPr id="203" name="Google Shape;203;p20"/>
          <p:cNvSpPr txBox="1"/>
          <p:nvPr/>
        </p:nvSpPr>
        <p:spPr>
          <a:xfrm>
            <a:off x="1752600" y="5552182"/>
            <a:ext cx="20574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Memorial to Borneans</a:t>
            </a:r>
            <a:endParaRPr sz="1600">
              <a:solidFill>
                <a:srgbClr val="F2F2F2"/>
              </a:solidFill>
              <a:latin typeface="Calibri"/>
              <a:ea typeface="Calibri"/>
              <a:cs typeface="Calibri"/>
              <a:sym typeface="Calibri"/>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St. Michael’s Church</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Sandkan, Borneo</a:t>
            </a:r>
            <a:endParaRPr/>
          </a:p>
        </p:txBody>
      </p:sp>
      <p:pic>
        <p:nvPicPr>
          <p:cNvPr id="204" name="Google Shape;204;p20"/>
          <p:cNvPicPr preferRelativeResize="0"/>
          <p:nvPr/>
        </p:nvPicPr>
        <p:blipFill rotWithShape="1">
          <a:blip r:embed="rId3">
            <a:alphaModFix/>
          </a:blip>
          <a:srcRect/>
          <a:stretch/>
        </p:blipFill>
        <p:spPr>
          <a:xfrm>
            <a:off x="4140398" y="-15240"/>
            <a:ext cx="5384602" cy="6858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1"/>
          <p:cNvSpPr/>
          <p:nvPr/>
        </p:nvSpPr>
        <p:spPr>
          <a:xfrm>
            <a:off x="2819400" y="2001470"/>
            <a:ext cx="6934200" cy="286232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"Now my soul is troubled. And what should I say-- 'Father, save me from this hour'? No, it is for this reason that I have come to this hour.</a:t>
            </a:r>
            <a:endParaRPr/>
          </a:p>
          <a:p>
            <a:pPr marL="0" marR="0" lvl="0" indent="0" algn="l" rtl="0">
              <a:spcBef>
                <a:spcPts val="0"/>
              </a:spcBef>
              <a:spcAft>
                <a:spcPts val="0"/>
              </a:spcAft>
              <a:buNone/>
            </a:pPr>
            <a:endParaRPr sz="3600">
              <a:solidFill>
                <a:schemeClr val="lt1"/>
              </a:solidFill>
              <a:latin typeface="Calibri"/>
              <a:ea typeface="Calibri"/>
              <a:cs typeface="Calibri"/>
              <a:sym typeface="Calibri"/>
            </a:endParaRPr>
          </a:p>
        </p:txBody>
      </p:sp>
      <p:sp>
        <p:nvSpPr>
          <p:cNvPr id="210" name="Google Shape;210;p21"/>
          <p:cNvSpPr txBox="1"/>
          <p:nvPr/>
        </p:nvSpPr>
        <p:spPr>
          <a:xfrm>
            <a:off x="6096000" y="4648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12:27</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2"/>
          <p:cNvSpPr txBox="1"/>
          <p:nvPr/>
        </p:nvSpPr>
        <p:spPr>
          <a:xfrm>
            <a:off x="1752600" y="62484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Garden of Gethsemane  --  Peter Koenig</a:t>
            </a:r>
            <a:endParaRPr/>
          </a:p>
        </p:txBody>
      </p:sp>
      <p:pic>
        <p:nvPicPr>
          <p:cNvPr id="216" name="Google Shape;216;p22"/>
          <p:cNvPicPr preferRelativeResize="0"/>
          <p:nvPr/>
        </p:nvPicPr>
        <p:blipFill rotWithShape="1">
          <a:blip r:embed="rId3">
            <a:alphaModFix/>
          </a:blip>
          <a:srcRect/>
          <a:stretch/>
        </p:blipFill>
        <p:spPr>
          <a:xfrm>
            <a:off x="2667000" y="381000"/>
            <a:ext cx="6924975" cy="547116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23"/>
          <p:cNvSpPr/>
          <p:nvPr/>
        </p:nvSpPr>
        <p:spPr>
          <a:xfrm>
            <a:off x="2819400" y="1828800"/>
            <a:ext cx="70104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“Father, glorify your name." Then a voice came from heaven, "I have glorified it, and I will glorify it again."</a:t>
            </a:r>
            <a:endParaRPr sz="3600">
              <a:solidFill>
                <a:schemeClr val="lt1"/>
              </a:solidFill>
              <a:latin typeface="Calibri"/>
              <a:ea typeface="Calibri"/>
              <a:cs typeface="Calibri"/>
              <a:sym typeface="Calibri"/>
            </a:endParaRPr>
          </a:p>
        </p:txBody>
      </p:sp>
      <p:sp>
        <p:nvSpPr>
          <p:cNvPr id="222" name="Google Shape;222;p23"/>
          <p:cNvSpPr txBox="1"/>
          <p:nvPr/>
        </p:nvSpPr>
        <p:spPr>
          <a:xfrm>
            <a:off x="5715000" y="4191001"/>
            <a:ext cx="3352800"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12:28</a:t>
            </a:r>
            <a:endParaRPr/>
          </a:p>
          <a:p>
            <a:pPr marL="0" marR="0" lvl="0" indent="0" algn="ctr" rtl="0">
              <a:spcBef>
                <a:spcPts val="0"/>
              </a:spcBef>
              <a:spcAft>
                <a:spcPts val="0"/>
              </a:spcAft>
              <a:buNone/>
            </a:pPr>
            <a:endParaRPr sz="2400">
              <a:solidFill>
                <a:srgbClr val="F2F2F2"/>
              </a:solidFill>
              <a:latin typeface="Calibri"/>
              <a:ea typeface="Calibri"/>
              <a:cs typeface="Calibri"/>
              <a:sym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p24"/>
          <p:cNvSpPr txBox="1"/>
          <p:nvPr/>
        </p:nvSpPr>
        <p:spPr>
          <a:xfrm>
            <a:off x="1752600" y="6474024"/>
            <a:ext cx="8763000" cy="30777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Garden of Gethsemane  --  Stephen Sykes, Coventry Cathedral, Coventry, UK</a:t>
            </a:r>
            <a:endParaRPr/>
          </a:p>
        </p:txBody>
      </p:sp>
      <p:pic>
        <p:nvPicPr>
          <p:cNvPr id="228" name="Google Shape;228;p24" descr="Title: Coventry Cathedral - Garden of Gethsemane&#10;[Click for larger image view]"/>
          <p:cNvPicPr preferRelativeResize="0"/>
          <p:nvPr/>
        </p:nvPicPr>
        <p:blipFill rotWithShape="1">
          <a:blip r:embed="rId3">
            <a:alphaModFix/>
          </a:blip>
          <a:srcRect/>
          <a:stretch/>
        </p:blipFill>
        <p:spPr>
          <a:xfrm>
            <a:off x="1828800" y="0"/>
            <a:ext cx="8534400" cy="64008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25"/>
          <p:cNvSpPr/>
          <p:nvPr/>
        </p:nvSpPr>
        <p:spPr>
          <a:xfrm>
            <a:off x="2819400" y="2133601"/>
            <a:ext cx="7086600" cy="120032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And I, when I am lifted up from the earth, will draw all people to myself."</a:t>
            </a:r>
            <a:endParaRPr sz="3600">
              <a:solidFill>
                <a:schemeClr val="lt1"/>
              </a:solidFill>
              <a:latin typeface="Calibri"/>
              <a:ea typeface="Calibri"/>
              <a:cs typeface="Calibri"/>
              <a:sym typeface="Calibri"/>
            </a:endParaRPr>
          </a:p>
        </p:txBody>
      </p:sp>
      <p:sp>
        <p:nvSpPr>
          <p:cNvPr id="234" name="Google Shape;234;p25"/>
          <p:cNvSpPr txBox="1"/>
          <p:nvPr/>
        </p:nvSpPr>
        <p:spPr>
          <a:xfrm>
            <a:off x="6096000" y="43434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John 12:32</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26"/>
          <p:cNvSpPr txBox="1"/>
          <p:nvPr/>
        </p:nvSpPr>
        <p:spPr>
          <a:xfrm>
            <a:off x="457200" y="5715000"/>
            <a:ext cx="35052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400">
                <a:solidFill>
                  <a:srgbClr val="F2F2F2"/>
                </a:solidFill>
                <a:latin typeface="Calibri"/>
                <a:ea typeface="Calibri"/>
                <a:cs typeface="Calibri"/>
                <a:sym typeface="Calibri"/>
              </a:rPr>
              <a:t>Cross of the Eucharist</a:t>
            </a:r>
            <a:endParaRPr/>
          </a:p>
          <a:p>
            <a:pPr marL="0" marR="0" lvl="0" indent="0" algn="ctr" rtl="0">
              <a:spcBef>
                <a:spcPts val="0"/>
              </a:spcBef>
              <a:spcAft>
                <a:spcPts val="0"/>
              </a:spcAft>
              <a:buNone/>
            </a:pPr>
            <a:endParaRPr sz="14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400">
                <a:solidFill>
                  <a:srgbClr val="F2F2F2"/>
                </a:solidFill>
                <a:latin typeface="Calibri"/>
                <a:ea typeface="Calibri"/>
                <a:cs typeface="Calibri"/>
                <a:sym typeface="Calibri"/>
              </a:rPr>
              <a:t>Peter Koenig</a:t>
            </a:r>
            <a:endParaRPr/>
          </a:p>
        </p:txBody>
      </p:sp>
      <p:pic>
        <p:nvPicPr>
          <p:cNvPr id="240" name="Google Shape;240;p26"/>
          <p:cNvPicPr preferRelativeResize="0"/>
          <p:nvPr/>
        </p:nvPicPr>
        <p:blipFill rotWithShape="1">
          <a:blip r:embed="rId3">
            <a:alphaModFix/>
          </a:blip>
          <a:srcRect/>
          <a:stretch/>
        </p:blipFill>
        <p:spPr>
          <a:xfrm>
            <a:off x="3276600" y="0"/>
            <a:ext cx="6096000" cy="683969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44"/>
        <p:cNvGrpSpPr/>
        <p:nvPr/>
      </p:nvGrpSpPr>
      <p:grpSpPr>
        <a:xfrm>
          <a:off x="0" y="0"/>
          <a:ext cx="0" cy="0"/>
          <a:chOff x="0" y="0"/>
          <a:chExt cx="0" cy="0"/>
        </a:xfrm>
      </p:grpSpPr>
      <p:sp>
        <p:nvSpPr>
          <p:cNvPr id="245" name="Google Shape;245;p27"/>
          <p:cNvSpPr txBox="1">
            <a:spLocks noGrp="1"/>
          </p:cNvSpPr>
          <p:nvPr>
            <p:ph type="title"/>
          </p:nvPr>
        </p:nvSpPr>
        <p:spPr>
          <a:xfrm>
            <a:off x="1981200" y="106362"/>
            <a:ext cx="8229600" cy="503238"/>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chemeClr val="lt1"/>
              </a:buClr>
              <a:buSzPts val="2400"/>
              <a:buFont typeface="Calibri"/>
              <a:buNone/>
            </a:pPr>
            <a:r>
              <a:rPr lang="en-US" sz="2400"/>
              <a:t>Credits</a:t>
            </a:r>
            <a:endParaRPr/>
          </a:p>
        </p:txBody>
      </p:sp>
      <p:sp>
        <p:nvSpPr>
          <p:cNvPr id="246" name="Google Shape;246;p27"/>
          <p:cNvSpPr txBox="1">
            <a:spLocks noGrp="1"/>
          </p:cNvSpPr>
          <p:nvPr>
            <p:ph type="body" idx="1"/>
          </p:nvPr>
        </p:nvSpPr>
        <p:spPr>
          <a:xfrm>
            <a:off x="1676400" y="533400"/>
            <a:ext cx="8991600" cy="6248400"/>
          </a:xfrm>
          <a:prstGeom prst="rect">
            <a:avLst/>
          </a:prstGeom>
          <a:noFill/>
          <a:ln>
            <a:noFill/>
          </a:ln>
        </p:spPr>
        <p:txBody>
          <a:bodyPr spcFirstLastPara="1" wrap="square" lIns="91425" tIns="45700" rIns="91425" bIns="45700" anchor="t" anchorCtr="0">
            <a:noAutofit/>
          </a:bodyPr>
          <a:lstStyle/>
          <a:p>
            <a:pPr marL="342900">
              <a:spcBef>
                <a:spcPts val="0"/>
              </a:spcBef>
              <a:buNone/>
            </a:pPr>
            <a:r>
              <a:rPr lang="en-US" sz="1600" dirty="0"/>
              <a:t>New Revised Standard Version Updated Edition Bible, copyright 2022, Division of Christian Education of the National Council of the Churches of Christ in the United States of America. Used by permission. All rights reserved.</a:t>
            </a:r>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http://www.flickr.com/photos/44072707@N00/3593089779 - Jason Kuffer</a:t>
            </a:r>
            <a:endParaRPr dirty="0"/>
          </a:p>
          <a:p>
            <a:pPr marL="342900" lvl="0" indent="-342900" algn="l" rtl="0">
              <a:spcBef>
                <a:spcPts val="320"/>
              </a:spcBef>
              <a:spcAft>
                <a:spcPts val="0"/>
              </a:spcAft>
              <a:buClr>
                <a:schemeClr val="lt1"/>
              </a:buClr>
              <a:buSzPts val="1600"/>
              <a:buNone/>
            </a:pPr>
            <a:r>
              <a:rPr lang="en-US" sz="1600" dirty="0"/>
              <a:t>http://www.flickr.com/photos/mharrsch/135554275/</a:t>
            </a:r>
            <a:endParaRPr dirty="0"/>
          </a:p>
          <a:p>
            <a:pPr marL="342900" lvl="0" indent="-342900" algn="l" rtl="0">
              <a:spcBef>
                <a:spcPts val="320"/>
              </a:spcBef>
              <a:spcAft>
                <a:spcPts val="0"/>
              </a:spcAft>
              <a:buClr>
                <a:schemeClr val="lt1"/>
              </a:buClr>
              <a:buSzPts val="1600"/>
              <a:buNone/>
            </a:pPr>
            <a:r>
              <a:rPr lang="en-US" sz="1600" dirty="0"/>
              <a:t>https://commons.wikimedia.org/wiki/File:Environmental_Disaster_(6983486731).jpg – Alex </a:t>
            </a:r>
            <a:r>
              <a:rPr lang="en-US" sz="1600" dirty="0" err="1"/>
              <a:t>Proimos</a:t>
            </a:r>
            <a:endParaRPr dirty="0" err="1"/>
          </a:p>
          <a:p>
            <a:pPr marL="342900" lvl="0" indent="-342900" algn="l" rtl="0">
              <a:spcBef>
                <a:spcPts val="320"/>
              </a:spcBef>
              <a:spcAft>
                <a:spcPts val="0"/>
              </a:spcAft>
              <a:buClr>
                <a:schemeClr val="lt1"/>
              </a:buClr>
              <a:buSzPts val="1600"/>
              <a:buNone/>
            </a:pPr>
            <a:r>
              <a:rPr lang="en-US" sz="1600" dirty="0"/>
              <a:t>https://commons.wikimedia.org/wiki/File:Saint_sofia_bulgaria_icon.gif</a:t>
            </a:r>
            <a:endParaRPr dirty="0"/>
          </a:p>
          <a:p>
            <a:pPr marL="342900" lvl="0" indent="-342900" algn="l" rtl="0">
              <a:spcBef>
                <a:spcPts val="320"/>
              </a:spcBef>
              <a:spcAft>
                <a:spcPts val="0"/>
              </a:spcAft>
              <a:buClr>
                <a:schemeClr val="lt1"/>
              </a:buClr>
              <a:buSzPts val="1600"/>
              <a:buNone/>
            </a:pPr>
            <a:r>
              <a:rPr lang="en-US" sz="1600" dirty="0"/>
              <a:t>https://www.flickr.com/photos/via/2483710127 - Via Tsuji</a:t>
            </a:r>
            <a:endParaRPr sz="1600" dirty="0"/>
          </a:p>
          <a:p>
            <a:pPr marL="342900" lvl="0" indent="-342900" algn="l" rtl="0">
              <a:spcBef>
                <a:spcPts val="320"/>
              </a:spcBef>
              <a:spcAft>
                <a:spcPts val="0"/>
              </a:spcAft>
              <a:buClr>
                <a:schemeClr val="lt1"/>
              </a:buClr>
              <a:buSzPts val="1600"/>
              <a:buNone/>
            </a:pPr>
            <a:r>
              <a:rPr lang="en-US" sz="1600" dirty="0"/>
              <a:t>https://www.flickr.com/photos/bhsher/33474475 - Bryan Sherwood</a:t>
            </a:r>
            <a:endParaRPr dirty="0"/>
          </a:p>
          <a:p>
            <a:pPr marL="342900" lvl="0" indent="-342900" algn="l" rtl="0">
              <a:spcBef>
                <a:spcPts val="320"/>
              </a:spcBef>
              <a:spcAft>
                <a:spcPts val="0"/>
              </a:spcAft>
              <a:buClr>
                <a:schemeClr val="lt1"/>
              </a:buClr>
              <a:buSzPts val="1600"/>
              <a:buNone/>
            </a:pPr>
            <a:r>
              <a:rPr lang="en-US" sz="1600" dirty="0"/>
              <a:t>Éditions de </a:t>
            </a:r>
            <a:r>
              <a:rPr lang="en-US" sz="1600" dirty="0" err="1"/>
              <a:t>l’Emmanuel</a:t>
            </a:r>
            <a:r>
              <a:rPr lang="en-US" sz="1600" dirty="0"/>
              <a:t>, https://www.editions-emmanuel.com/contact/</a:t>
            </a:r>
            <a:endParaRPr sz="1600" dirty="0"/>
          </a:p>
          <a:p>
            <a:pPr marL="342900" lvl="0" indent="-342900" algn="l" rtl="0">
              <a:spcBef>
                <a:spcPts val="320"/>
              </a:spcBef>
              <a:spcAft>
                <a:spcPts val="0"/>
              </a:spcAft>
              <a:buClr>
                <a:schemeClr val="lt1"/>
              </a:buClr>
              <a:buSzPts val="1600"/>
              <a:buNone/>
            </a:pPr>
            <a:r>
              <a:rPr lang="en-US" sz="1600" dirty="0"/>
              <a:t>https://commons.wikimedia.org/wiki/File:Christ_in_Glory_-_Vaul_mosaic_-_San_Vitale_-_Ravenna_2016.jpg – Jose Luiz</a:t>
            </a:r>
            <a:endParaRPr dirty="0"/>
          </a:p>
          <a:p>
            <a:pPr marL="342900" lvl="0" indent="-342900" algn="l" rtl="0">
              <a:spcBef>
                <a:spcPts val="320"/>
              </a:spcBef>
              <a:spcAft>
                <a:spcPts val="0"/>
              </a:spcAft>
              <a:buClr>
                <a:schemeClr val="lt1"/>
              </a:buClr>
              <a:buSzPts val="1600"/>
              <a:buNone/>
            </a:pPr>
            <a:r>
              <a:rPr lang="en-US" sz="1600" dirty="0"/>
              <a:t>https://www.flickr.com/photos/23737778@N00/7115229223</a:t>
            </a:r>
            <a:endParaRPr dirty="0"/>
          </a:p>
          <a:p>
            <a:pPr marL="342900" lvl="0" indent="-342900" algn="l" rtl="0">
              <a:spcBef>
                <a:spcPts val="320"/>
              </a:spcBef>
              <a:spcAft>
                <a:spcPts val="0"/>
              </a:spcAft>
              <a:buClr>
                <a:schemeClr val="lt1"/>
              </a:buClr>
              <a:buSzPts val="1600"/>
              <a:buNone/>
            </a:pPr>
            <a:r>
              <a:rPr lang="en-US" sz="1600" dirty="0"/>
              <a:t>https://www.flickr.com/photos/jamescheuk/6166194713</a:t>
            </a:r>
            <a:endParaRPr dirty="0"/>
          </a:p>
          <a:p>
            <a:pPr marL="342900" lvl="0" indent="-342900" algn="l" rtl="0">
              <a:spcBef>
                <a:spcPts val="320"/>
              </a:spcBef>
              <a:spcAft>
                <a:spcPts val="0"/>
              </a:spcAft>
              <a:buClr>
                <a:schemeClr val="lt1"/>
              </a:buClr>
              <a:buSzPts val="1600"/>
              <a:buNone/>
            </a:pPr>
            <a:r>
              <a:rPr lang="en-US" sz="1600" dirty="0"/>
              <a:t>Peter Winfried (Canisius) Koenig, https://www.pwkoenig.co.uk/</a:t>
            </a:r>
            <a:endParaRPr dirty="0"/>
          </a:p>
          <a:p>
            <a:pPr marL="342900" lvl="0" indent="-342900" algn="l" rtl="0">
              <a:spcBef>
                <a:spcPts val="320"/>
              </a:spcBef>
              <a:spcAft>
                <a:spcPts val="0"/>
              </a:spcAft>
              <a:buClr>
                <a:schemeClr val="lt1"/>
              </a:buClr>
              <a:buSzPts val="1600"/>
              <a:buNone/>
            </a:pPr>
            <a:r>
              <a:rPr lang="en-US" sz="1600" dirty="0"/>
              <a:t>http://www.flickr.com/photos/90982314@N00/3210123241/</a:t>
            </a:r>
            <a:endParaRPr dirty="0"/>
          </a:p>
          <a:p>
            <a:pPr marL="342900" lvl="0" indent="-342900" algn="l" rtl="0">
              <a:spcBef>
                <a:spcPts val="320"/>
              </a:spcBef>
              <a:spcAft>
                <a:spcPts val="0"/>
              </a:spcAft>
              <a:buClr>
                <a:schemeClr val="lt1"/>
              </a:buClr>
              <a:buSzPts val="1600"/>
              <a:buNone/>
            </a:pPr>
            <a:r>
              <a:rPr lang="en-US" sz="1600" dirty="0"/>
              <a:t>Peter Winfried (Canisius) Koenig, https://www.pwkoenig.co.uk/</a:t>
            </a:r>
            <a:endParaRPr dirty="0"/>
          </a:p>
          <a:p>
            <a:pPr marL="342900" lvl="0" indent="-342900" algn="l" rtl="0">
              <a:spcBef>
                <a:spcPts val="320"/>
              </a:spcBef>
              <a:spcAft>
                <a:spcPts val="0"/>
              </a:spcAft>
              <a:buClr>
                <a:schemeClr val="lt1"/>
              </a:buClr>
              <a:buSzPts val="1600"/>
              <a:buNone/>
            </a:pPr>
            <a:endParaRPr sz="1600"/>
          </a:p>
          <a:p>
            <a:pPr marL="342900" lvl="0" indent="-342900" algn="l" rtl="0">
              <a:spcBef>
                <a:spcPts val="320"/>
              </a:spcBef>
              <a:spcAft>
                <a:spcPts val="0"/>
              </a:spcAft>
              <a:buClr>
                <a:schemeClr val="lt1"/>
              </a:buClr>
              <a:buSzPts val="1600"/>
              <a:buNone/>
            </a:pPr>
            <a:r>
              <a:rPr lang="en-US" sz="1600" dirty="0"/>
              <a:t>Additional descriptions can be found at the Art in the Christian Tradition image library, a service of the Vanderbilt Divinity Library, http://diglib.library.vanderbilt.edu/.  All images available via Creative Commons 3.0 License.</a:t>
            </a:r>
            <a:endParaRPr dirty="0"/>
          </a:p>
          <a:p>
            <a:pPr marL="342900" lvl="0" indent="-266700" algn="l" rtl="0">
              <a:spcBef>
                <a:spcPts val="240"/>
              </a:spcBef>
              <a:spcAft>
                <a:spcPts val="0"/>
              </a:spcAft>
              <a:buClr>
                <a:schemeClr val="lt1"/>
              </a:buClr>
              <a:buSzPts val="1200"/>
              <a:buNone/>
            </a:pPr>
            <a:endParaRPr sz="1200"/>
          </a:p>
          <a:p>
            <a:pPr marL="342900" lvl="0" indent="-254000" algn="l" rtl="0">
              <a:spcBef>
                <a:spcPts val="280"/>
              </a:spcBef>
              <a:spcAft>
                <a:spcPts val="0"/>
              </a:spcAft>
              <a:buClr>
                <a:schemeClr val="lt1"/>
              </a:buClr>
              <a:buSzPts val="1400"/>
              <a:buNone/>
            </a:pPr>
            <a:endParaRPr sz="1400"/>
          </a:p>
          <a:p>
            <a:pPr marL="342900" lvl="0" indent="-254000" algn="l" rtl="0">
              <a:spcBef>
                <a:spcPts val="280"/>
              </a:spcBef>
              <a:spcAft>
                <a:spcPts val="0"/>
              </a:spcAft>
              <a:buClr>
                <a:schemeClr val="lt1"/>
              </a:buClr>
              <a:buSzPts val="1400"/>
              <a:buNone/>
            </a:pPr>
            <a:endParaRPr sz="140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3"/>
          <p:cNvSpPr txBox="1"/>
          <p:nvPr/>
        </p:nvSpPr>
        <p:spPr>
          <a:xfrm>
            <a:off x="1752600" y="64008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Covenant House Children and Youth Shelter  --  New York, NY</a:t>
            </a:r>
            <a:endParaRPr/>
          </a:p>
        </p:txBody>
      </p:sp>
      <p:pic>
        <p:nvPicPr>
          <p:cNvPr id="102" name="Google Shape;102;p3"/>
          <p:cNvPicPr preferRelativeResize="0"/>
          <p:nvPr/>
        </p:nvPicPr>
        <p:blipFill rotWithShape="1">
          <a:blip r:embed="rId3">
            <a:alphaModFix/>
          </a:blip>
          <a:srcRect/>
          <a:stretch/>
        </p:blipFill>
        <p:spPr>
          <a:xfrm>
            <a:off x="1643866" y="174118"/>
            <a:ext cx="8871735" cy="592188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4"/>
          <p:cNvSpPr/>
          <p:nvPr/>
        </p:nvSpPr>
        <p:spPr>
          <a:xfrm>
            <a:off x="2590800" y="1944469"/>
            <a:ext cx="7315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 this is the covenant that I will make … I will put my law within them, and I will write it on their hearts …</a:t>
            </a:r>
            <a:endParaRPr sz="3600">
              <a:solidFill>
                <a:schemeClr val="lt1"/>
              </a:solidFill>
              <a:latin typeface="Calibri"/>
              <a:ea typeface="Calibri"/>
              <a:cs typeface="Calibri"/>
              <a:sym typeface="Calibri"/>
            </a:endParaRPr>
          </a:p>
        </p:txBody>
      </p:sp>
      <p:sp>
        <p:nvSpPr>
          <p:cNvPr id="108" name="Google Shape;108;p4"/>
          <p:cNvSpPr txBox="1"/>
          <p:nvPr/>
        </p:nvSpPr>
        <p:spPr>
          <a:xfrm>
            <a:off x="6096000" y="4800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Jeremiah 31:33b</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5"/>
          <p:cNvSpPr txBox="1"/>
          <p:nvPr/>
        </p:nvSpPr>
        <p:spPr>
          <a:xfrm>
            <a:off x="7810500" y="5552182"/>
            <a:ext cx="28575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4</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 Christian Mosaic</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Lullingstone Chapel</a:t>
            </a:r>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Eynsford, England</a:t>
            </a:r>
            <a:endParaRPr/>
          </a:p>
        </p:txBody>
      </p:sp>
      <p:pic>
        <p:nvPicPr>
          <p:cNvPr id="114" name="Google Shape;114;p5"/>
          <p:cNvPicPr preferRelativeResize="0"/>
          <p:nvPr/>
        </p:nvPicPr>
        <p:blipFill rotWithShape="1">
          <a:blip r:embed="rId3">
            <a:alphaModFix/>
          </a:blip>
          <a:srcRect/>
          <a:stretch/>
        </p:blipFill>
        <p:spPr>
          <a:xfrm>
            <a:off x="2057400" y="0"/>
            <a:ext cx="5600700" cy="6858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6"/>
          <p:cNvSpPr/>
          <p:nvPr/>
        </p:nvSpPr>
        <p:spPr>
          <a:xfrm>
            <a:off x="2743200" y="1905000"/>
            <a:ext cx="7086600" cy="230832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Have mercy on me, O God, according to your steadfast love; according to your abundant mercy blot out my transgressions.</a:t>
            </a:r>
            <a:endParaRPr sz="3600">
              <a:solidFill>
                <a:schemeClr val="lt1"/>
              </a:solidFill>
              <a:latin typeface="Calibri"/>
              <a:ea typeface="Calibri"/>
              <a:cs typeface="Calibri"/>
              <a:sym typeface="Calibri"/>
            </a:endParaRPr>
          </a:p>
        </p:txBody>
      </p:sp>
      <p:sp>
        <p:nvSpPr>
          <p:cNvPr id="120" name="Google Shape;120;p6"/>
          <p:cNvSpPr txBox="1"/>
          <p:nvPr/>
        </p:nvSpPr>
        <p:spPr>
          <a:xfrm>
            <a:off x="5791200" y="44196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51:1</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7"/>
          <p:cNvSpPr txBox="1"/>
          <p:nvPr/>
        </p:nvSpPr>
        <p:spPr>
          <a:xfrm>
            <a:off x="1752600" y="6324600"/>
            <a:ext cx="8763000" cy="33855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Burning waste on a landfill</a:t>
            </a:r>
            <a:endParaRPr sz="1600">
              <a:solidFill>
                <a:srgbClr val="F2F2F2"/>
              </a:solidFill>
              <a:latin typeface="Calibri"/>
              <a:ea typeface="Calibri"/>
              <a:cs typeface="Calibri"/>
              <a:sym typeface="Calibri"/>
            </a:endParaRPr>
          </a:p>
        </p:txBody>
      </p:sp>
      <p:pic>
        <p:nvPicPr>
          <p:cNvPr id="126" name="Google Shape;126;p7"/>
          <p:cNvPicPr preferRelativeResize="0"/>
          <p:nvPr/>
        </p:nvPicPr>
        <p:blipFill rotWithShape="1">
          <a:blip r:embed="rId3">
            <a:alphaModFix/>
          </a:blip>
          <a:srcRect/>
          <a:stretch/>
        </p:blipFill>
        <p:spPr>
          <a:xfrm>
            <a:off x="1524000" y="-15240"/>
            <a:ext cx="9162386" cy="611124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8"/>
          <p:cNvSpPr/>
          <p:nvPr/>
        </p:nvSpPr>
        <p:spPr>
          <a:xfrm>
            <a:off x="2628900" y="2209800"/>
            <a:ext cx="6934200" cy="175432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600">
                <a:solidFill>
                  <a:schemeClr val="lt1"/>
                </a:solidFill>
                <a:latin typeface="Calibri"/>
                <a:ea typeface="Calibri"/>
                <a:cs typeface="Calibri"/>
                <a:sym typeface="Calibri"/>
              </a:rPr>
              <a:t>You desire truth in the inward being; therefore teach me wisdom in my secret heart.</a:t>
            </a:r>
            <a:endParaRPr sz="3600">
              <a:solidFill>
                <a:schemeClr val="lt1"/>
              </a:solidFill>
              <a:latin typeface="Calibri"/>
              <a:ea typeface="Calibri"/>
              <a:cs typeface="Calibri"/>
              <a:sym typeface="Calibri"/>
            </a:endParaRPr>
          </a:p>
        </p:txBody>
      </p:sp>
      <p:sp>
        <p:nvSpPr>
          <p:cNvPr id="132" name="Google Shape;132;p8"/>
          <p:cNvSpPr txBox="1"/>
          <p:nvPr/>
        </p:nvSpPr>
        <p:spPr>
          <a:xfrm>
            <a:off x="5867400" y="4267201"/>
            <a:ext cx="3352800"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a:solidFill>
                  <a:srgbClr val="F2F2F2"/>
                </a:solidFill>
                <a:latin typeface="Calibri"/>
                <a:ea typeface="Calibri"/>
                <a:cs typeface="Calibri"/>
                <a:sym typeface="Calibri"/>
              </a:rPr>
              <a:t>Psalm 51:6</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36"/>
        <p:cNvGrpSpPr/>
        <p:nvPr/>
      </p:nvGrpSpPr>
      <p:grpSpPr>
        <a:xfrm>
          <a:off x="0" y="0"/>
          <a:ext cx="0" cy="0"/>
          <a:chOff x="0" y="0"/>
          <a:chExt cx="0" cy="0"/>
        </a:xfrm>
      </p:grpSpPr>
      <p:sp>
        <p:nvSpPr>
          <p:cNvPr id="137" name="Google Shape;137;p9"/>
          <p:cNvSpPr txBox="1"/>
          <p:nvPr/>
        </p:nvSpPr>
        <p:spPr>
          <a:xfrm>
            <a:off x="1981200" y="5715000"/>
            <a:ext cx="2590800"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a:solidFill>
                  <a:srgbClr val="F2F2F2"/>
                </a:solidFill>
                <a:latin typeface="Calibri"/>
                <a:ea typeface="Calibri"/>
                <a:cs typeface="Calibri"/>
                <a:sym typeface="Calibri"/>
              </a:rPr>
              <a:t>Sophia with her daughters, Faith, Hope, and Love</a:t>
            </a:r>
            <a:endParaRPr/>
          </a:p>
          <a:p>
            <a:pPr marL="0" marR="0" lvl="0" indent="0" algn="ctr" rtl="0">
              <a:spcBef>
                <a:spcPts val="0"/>
              </a:spcBef>
              <a:spcAft>
                <a:spcPts val="0"/>
              </a:spcAft>
              <a:buNone/>
            </a:pPr>
            <a:endParaRPr sz="1600">
              <a:solidFill>
                <a:srgbClr val="F2F2F2"/>
              </a:solidFill>
              <a:latin typeface="Calibri"/>
              <a:ea typeface="Calibri"/>
              <a:cs typeface="Calibri"/>
              <a:sym typeface="Calibri"/>
            </a:endParaRPr>
          </a:p>
          <a:p>
            <a:pPr marL="0" marR="0" lvl="0" indent="0" algn="ctr" rtl="0">
              <a:spcBef>
                <a:spcPts val="0"/>
              </a:spcBef>
              <a:spcAft>
                <a:spcPts val="0"/>
              </a:spcAft>
              <a:buNone/>
            </a:pPr>
            <a:r>
              <a:rPr lang="en-US" sz="1600">
                <a:solidFill>
                  <a:srgbClr val="F2F2F2"/>
                </a:solidFill>
                <a:latin typeface="Calibri"/>
                <a:ea typeface="Calibri"/>
                <a:cs typeface="Calibri"/>
                <a:sym typeface="Calibri"/>
              </a:rPr>
              <a:t>Bulgaria, 19</a:t>
            </a:r>
            <a:r>
              <a:rPr lang="en-US" sz="1600" baseline="30000">
                <a:solidFill>
                  <a:srgbClr val="F2F2F2"/>
                </a:solidFill>
                <a:latin typeface="Calibri"/>
                <a:ea typeface="Calibri"/>
                <a:cs typeface="Calibri"/>
                <a:sym typeface="Calibri"/>
              </a:rPr>
              <a:t>th</a:t>
            </a:r>
            <a:r>
              <a:rPr lang="en-US" sz="1600">
                <a:solidFill>
                  <a:srgbClr val="F2F2F2"/>
                </a:solidFill>
                <a:latin typeface="Calibri"/>
                <a:ea typeface="Calibri"/>
                <a:cs typeface="Calibri"/>
                <a:sym typeface="Calibri"/>
              </a:rPr>
              <a:t> century</a:t>
            </a:r>
            <a:endParaRPr/>
          </a:p>
        </p:txBody>
      </p:sp>
      <p:pic>
        <p:nvPicPr>
          <p:cNvPr id="138" name="Google Shape;138;p9"/>
          <p:cNvPicPr preferRelativeResize="0"/>
          <p:nvPr/>
        </p:nvPicPr>
        <p:blipFill rotWithShape="1">
          <a:blip r:embed="rId3">
            <a:alphaModFix/>
          </a:blip>
          <a:srcRect/>
          <a:stretch/>
        </p:blipFill>
        <p:spPr>
          <a:xfrm>
            <a:off x="5181600" y="37714"/>
            <a:ext cx="4267200" cy="6782406"/>
          </a:xfrm>
          <a:prstGeom prst="rect">
            <a:avLst/>
          </a:prstGeom>
          <a:noFill/>
          <a:ln>
            <a:noFill/>
          </a:ln>
        </p:spPr>
      </p:pic>
    </p:spTree>
  </p:cSld>
  <p:clrMapOvr>
    <a:masterClrMapping/>
  </p:clrMapOvr>
</p:sld>
</file>

<file path=ppt/theme/theme1.xml><?xml version="1.0" encoding="utf-8"?>
<a:theme xmlns:a="http://schemas.openxmlformats.org/drawingml/2006/main" name="First Sunday after Christmas Day Year A">
  <a:themeElements>
    <a:clrScheme name="Custom 1">
      <a:dk1>
        <a:srgbClr val="000000"/>
      </a:dk1>
      <a:lt1>
        <a:srgbClr val="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27</Slides>
  <Notes>27</Notes>
  <HiddenSlides>0</HiddenSlide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First Sunday after Christmas Day Year A</vt:lpstr>
      <vt:lpstr>Fifth Sunday in Lent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Anne</dc:creator>
  <cp:revision>2</cp:revision>
  <dcterms:created xsi:type="dcterms:W3CDTF">2016-08-31T16:46:43Z</dcterms:created>
  <dcterms:modified xsi:type="dcterms:W3CDTF">2025-08-22T20:05:20Z</dcterms:modified>
</cp:coreProperties>
</file>