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iGOsvL7tLQitVgDpmymMNyKAJBc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DB424D-D2E1-49E2-AF2F-FF629CB4D65F}" v="88" dt="2025-10-22T14:41:02.7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4DB424D-D2E1-49E2-AF2F-FF629CB4D65F}"/>
    <pc:docChg chg="modSld">
      <pc:chgData name="Allison Blackwell" userId="7Y4zoj1sqs5H+IG1uY71RyUTFRj8vI3Lj7CrwoODLF4=" providerId="None" clId="Web-{34DB424D-D2E1-49E2-AF2F-FF629CB4D65F}" dt="2025-10-22T14:41:02.739" v="42" actId="20577"/>
      <pc:docMkLst>
        <pc:docMk/>
      </pc:docMkLst>
      <pc:sldChg chg="modSp">
        <pc:chgData name="Allison Blackwell" userId="7Y4zoj1sqs5H+IG1uY71RyUTFRj8vI3Lj7CrwoODLF4=" providerId="None" clId="Web-{34DB424D-D2E1-49E2-AF2F-FF629CB4D65F}" dt="2025-10-22T14:36:40.896" v="4" actId="20577"/>
        <pc:sldMkLst>
          <pc:docMk/>
          <pc:sldMk cId="0" sldId="257"/>
        </pc:sldMkLst>
        <pc:spChg chg="mod">
          <ac:chgData name="Allison Blackwell" userId="7Y4zoj1sqs5H+IG1uY71RyUTFRj8vI3Lj7CrwoODLF4=" providerId="None" clId="Web-{34DB424D-D2E1-49E2-AF2F-FF629CB4D65F}" dt="2025-10-22T14:36:40.896" v="4" actId="20577"/>
          <ac:spMkLst>
            <pc:docMk/>
            <pc:sldMk cId="0" sldId="257"/>
            <ac:spMk id="95" creationId="{00000000-0000-0000-0000-000000000000}"/>
          </ac:spMkLst>
        </pc:spChg>
      </pc:sldChg>
      <pc:sldChg chg="modSp">
        <pc:chgData name="Allison Blackwell" userId="7Y4zoj1sqs5H+IG1uY71RyUTFRj8vI3Lj7CrwoODLF4=" providerId="None" clId="Web-{34DB424D-D2E1-49E2-AF2F-FF629CB4D65F}" dt="2025-10-22T14:37:17.302" v="10" actId="20577"/>
        <pc:sldMkLst>
          <pc:docMk/>
          <pc:sldMk cId="0" sldId="259"/>
        </pc:sldMkLst>
        <pc:spChg chg="mod">
          <ac:chgData name="Allison Blackwell" userId="7Y4zoj1sqs5H+IG1uY71RyUTFRj8vI3Lj7CrwoODLF4=" providerId="None" clId="Web-{34DB424D-D2E1-49E2-AF2F-FF629CB4D65F}" dt="2025-10-22T14:37:17.302" v="10" actId="20577"/>
          <ac:spMkLst>
            <pc:docMk/>
            <pc:sldMk cId="0" sldId="259"/>
            <ac:spMk id="107" creationId="{00000000-0000-0000-0000-000000000000}"/>
          </ac:spMkLst>
        </pc:spChg>
      </pc:sldChg>
      <pc:sldChg chg="modSp">
        <pc:chgData name="Allison Blackwell" userId="7Y4zoj1sqs5H+IG1uY71RyUTFRj8vI3Lj7CrwoODLF4=" providerId="None" clId="Web-{34DB424D-D2E1-49E2-AF2F-FF629CB4D65F}" dt="2025-10-22T14:37:51.286" v="15" actId="20577"/>
        <pc:sldMkLst>
          <pc:docMk/>
          <pc:sldMk cId="0" sldId="261"/>
        </pc:sldMkLst>
        <pc:spChg chg="mod">
          <ac:chgData name="Allison Blackwell" userId="7Y4zoj1sqs5H+IG1uY71RyUTFRj8vI3Lj7CrwoODLF4=" providerId="None" clId="Web-{34DB424D-D2E1-49E2-AF2F-FF629CB4D65F}" dt="2025-10-22T14:37:51.286" v="15" actId="20577"/>
          <ac:spMkLst>
            <pc:docMk/>
            <pc:sldMk cId="0" sldId="261"/>
            <ac:spMk id="119" creationId="{00000000-0000-0000-0000-000000000000}"/>
          </ac:spMkLst>
        </pc:spChg>
      </pc:sldChg>
      <pc:sldChg chg="modSp">
        <pc:chgData name="Allison Blackwell" userId="7Y4zoj1sqs5H+IG1uY71RyUTFRj8vI3Lj7CrwoODLF4=" providerId="None" clId="Web-{34DB424D-D2E1-49E2-AF2F-FF629CB4D65F}" dt="2025-10-22T14:38:22.833" v="18" actId="20577"/>
        <pc:sldMkLst>
          <pc:docMk/>
          <pc:sldMk cId="0" sldId="263"/>
        </pc:sldMkLst>
        <pc:spChg chg="mod">
          <ac:chgData name="Allison Blackwell" userId="7Y4zoj1sqs5H+IG1uY71RyUTFRj8vI3Lj7CrwoODLF4=" providerId="None" clId="Web-{34DB424D-D2E1-49E2-AF2F-FF629CB4D65F}" dt="2025-10-22T14:38:22.833" v="18" actId="20577"/>
          <ac:spMkLst>
            <pc:docMk/>
            <pc:sldMk cId="0" sldId="263"/>
            <ac:spMk id="131" creationId="{00000000-0000-0000-0000-000000000000}"/>
          </ac:spMkLst>
        </pc:spChg>
      </pc:sldChg>
      <pc:sldChg chg="modSp">
        <pc:chgData name="Allison Blackwell" userId="7Y4zoj1sqs5H+IG1uY71RyUTFRj8vI3Lj7CrwoODLF4=" providerId="None" clId="Web-{34DB424D-D2E1-49E2-AF2F-FF629CB4D65F}" dt="2025-10-22T14:38:51.786" v="28" actId="14100"/>
        <pc:sldMkLst>
          <pc:docMk/>
          <pc:sldMk cId="0" sldId="265"/>
        </pc:sldMkLst>
        <pc:spChg chg="mod">
          <ac:chgData name="Allison Blackwell" userId="7Y4zoj1sqs5H+IG1uY71RyUTFRj8vI3Lj7CrwoODLF4=" providerId="None" clId="Web-{34DB424D-D2E1-49E2-AF2F-FF629CB4D65F}" dt="2025-10-22T14:38:51.786" v="28" actId="14100"/>
          <ac:spMkLst>
            <pc:docMk/>
            <pc:sldMk cId="0" sldId="265"/>
            <ac:spMk id="143" creationId="{00000000-0000-0000-0000-000000000000}"/>
          </ac:spMkLst>
        </pc:spChg>
      </pc:sldChg>
      <pc:sldChg chg="modSp">
        <pc:chgData name="Allison Blackwell" userId="7Y4zoj1sqs5H+IG1uY71RyUTFRj8vI3Lj7CrwoODLF4=" providerId="None" clId="Web-{34DB424D-D2E1-49E2-AF2F-FF629CB4D65F}" dt="2025-10-22T14:39:21.739" v="31" actId="20577"/>
        <pc:sldMkLst>
          <pc:docMk/>
          <pc:sldMk cId="0" sldId="267"/>
        </pc:sldMkLst>
        <pc:spChg chg="mod">
          <ac:chgData name="Allison Blackwell" userId="7Y4zoj1sqs5H+IG1uY71RyUTFRj8vI3Lj7CrwoODLF4=" providerId="None" clId="Web-{34DB424D-D2E1-49E2-AF2F-FF629CB4D65F}" dt="2025-10-22T14:39:21.739" v="31" actId="20577"/>
          <ac:spMkLst>
            <pc:docMk/>
            <pc:sldMk cId="0" sldId="267"/>
            <ac:spMk id="155" creationId="{00000000-0000-0000-0000-000000000000}"/>
          </ac:spMkLst>
        </pc:spChg>
      </pc:sldChg>
      <pc:sldChg chg="modSp">
        <pc:chgData name="Allison Blackwell" userId="7Y4zoj1sqs5H+IG1uY71RyUTFRj8vI3Lj7CrwoODLF4=" providerId="None" clId="Web-{34DB424D-D2E1-49E2-AF2F-FF629CB4D65F}" dt="2025-10-22T14:39:37.442" v="33" actId="20577"/>
        <pc:sldMkLst>
          <pc:docMk/>
          <pc:sldMk cId="0" sldId="269"/>
        </pc:sldMkLst>
        <pc:spChg chg="mod">
          <ac:chgData name="Allison Blackwell" userId="7Y4zoj1sqs5H+IG1uY71RyUTFRj8vI3Lj7CrwoODLF4=" providerId="None" clId="Web-{34DB424D-D2E1-49E2-AF2F-FF629CB4D65F}" dt="2025-10-22T14:39:37.442" v="33" actId="20577"/>
          <ac:spMkLst>
            <pc:docMk/>
            <pc:sldMk cId="0" sldId="269"/>
            <ac:spMk id="167" creationId="{00000000-0000-0000-0000-000000000000}"/>
          </ac:spMkLst>
        </pc:spChg>
      </pc:sldChg>
      <pc:sldChg chg="modSp">
        <pc:chgData name="Allison Blackwell" userId="7Y4zoj1sqs5H+IG1uY71RyUTFRj8vI3Lj7CrwoODLF4=" providerId="None" clId="Web-{34DB424D-D2E1-49E2-AF2F-FF629CB4D65F}" dt="2025-10-22T14:40:03.130" v="36" actId="20577"/>
        <pc:sldMkLst>
          <pc:docMk/>
          <pc:sldMk cId="0" sldId="271"/>
        </pc:sldMkLst>
        <pc:spChg chg="mod">
          <ac:chgData name="Allison Blackwell" userId="7Y4zoj1sqs5H+IG1uY71RyUTFRj8vI3Lj7CrwoODLF4=" providerId="None" clId="Web-{34DB424D-D2E1-49E2-AF2F-FF629CB4D65F}" dt="2025-10-22T14:40:03.130" v="36" actId="20577"/>
          <ac:spMkLst>
            <pc:docMk/>
            <pc:sldMk cId="0" sldId="271"/>
            <ac:spMk id="179" creationId="{00000000-0000-0000-0000-000000000000}"/>
          </ac:spMkLst>
        </pc:spChg>
      </pc:sldChg>
      <pc:sldChg chg="modSp">
        <pc:chgData name="Allison Blackwell" userId="7Y4zoj1sqs5H+IG1uY71RyUTFRj8vI3Lj7CrwoODLF4=" providerId="None" clId="Web-{34DB424D-D2E1-49E2-AF2F-FF629CB4D65F}" dt="2025-10-22T14:40:35.676" v="40" actId="20577"/>
        <pc:sldMkLst>
          <pc:docMk/>
          <pc:sldMk cId="0" sldId="273"/>
        </pc:sldMkLst>
        <pc:spChg chg="mod">
          <ac:chgData name="Allison Blackwell" userId="7Y4zoj1sqs5H+IG1uY71RyUTFRj8vI3Lj7CrwoODLF4=" providerId="None" clId="Web-{34DB424D-D2E1-49E2-AF2F-FF629CB4D65F}" dt="2025-10-22T14:40:35.676" v="40" actId="20577"/>
          <ac:spMkLst>
            <pc:docMk/>
            <pc:sldMk cId="0" sldId="273"/>
            <ac:spMk id="192" creationId="{00000000-0000-0000-0000-000000000000}"/>
          </ac:spMkLst>
        </pc:spChg>
      </pc:sldChg>
      <pc:sldChg chg="modSp">
        <pc:chgData name="Allison Blackwell" userId="7Y4zoj1sqs5H+IG1uY71RyUTFRj8vI3Lj7CrwoODLF4=" providerId="None" clId="Web-{34DB424D-D2E1-49E2-AF2F-FF629CB4D65F}" dt="2025-10-22T14:41:02.739" v="42" actId="20577"/>
        <pc:sldMkLst>
          <pc:docMk/>
          <pc:sldMk cId="0" sldId="277"/>
        </pc:sldMkLst>
        <pc:spChg chg="mod">
          <ac:chgData name="Allison Blackwell" userId="7Y4zoj1sqs5H+IG1uY71RyUTFRj8vI3Lj7CrwoODLF4=" providerId="None" clId="Web-{34DB424D-D2E1-49E2-AF2F-FF629CB4D65F}" dt="2025-10-22T14:41:02.739" v="42" actId="20577"/>
          <ac:spMkLst>
            <pc:docMk/>
            <pc:sldMk cId="0" sldId="277"/>
            <ac:spMk id="2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0" name="Google Shape;250;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0"/>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0"/>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9"/>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0"/>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0"/>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4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3"/>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3"/>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4"/>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4"/>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5"/>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5"/>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5"/>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5"/>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7"/>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7"/>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7"/>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8"/>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8"/>
          <p:cNvSpPr>
            <a:spLocks noGrp="1"/>
          </p:cNvSpPr>
          <p:nvPr>
            <p:ph type="pic" idx="2"/>
          </p:nvPr>
        </p:nvSpPr>
        <p:spPr>
          <a:xfrm>
            <a:off x="2389717" y="612775"/>
            <a:ext cx="7315200" cy="4114800"/>
          </a:xfrm>
          <a:prstGeom prst="rect">
            <a:avLst/>
          </a:prstGeom>
          <a:noFill/>
          <a:ln>
            <a:noFill/>
          </a:ln>
        </p:spPr>
      </p:sp>
      <p:sp>
        <p:nvSpPr>
          <p:cNvPr id="68" name="Google Shape;68;p38"/>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mt="97000"/>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3716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Epiphany of </a:t>
            </a:r>
            <a:br>
              <a:rPr lang="en-US" sz="8800"/>
            </a:br>
            <a:r>
              <a:rPr lang="en-US" sz="8800"/>
              <a:t>the Lord</a:t>
            </a:r>
            <a:endParaRPr/>
          </a:p>
        </p:txBody>
      </p:sp>
      <p:sp>
        <p:nvSpPr>
          <p:cNvPr id="89" name="Google Shape;89;p1"/>
          <p:cNvSpPr txBox="1">
            <a:spLocks noGrp="1"/>
          </p:cNvSpPr>
          <p:nvPr>
            <p:ph type="subTitle" idx="1"/>
          </p:nvPr>
        </p:nvSpPr>
        <p:spPr>
          <a:xfrm>
            <a:off x="28194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057400" y="4724401"/>
            <a:ext cx="3124200" cy="1815882"/>
          </a:xfrm>
          <a:prstGeom prst="rect">
            <a:avLst/>
          </a:prstGeom>
          <a:solidFill>
            <a:srgbClr val="D9D7C0">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Isaiah 60:1-6 </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Psalm 72:1-7, 10-14</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Ephesians 3:1-12</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Matthew 2:1-12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667000" y="1724025"/>
            <a:ext cx="727710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inquired of them where the Messiah was to be born. They told him, "In Bethlehem of Judea, for so it has been written by the prophet..." </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2:4b, 5</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6705600" y="6172201"/>
            <a:ext cx="365760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Figure of the Tres Reyes Magos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Maracaibo, Venezuela</a:t>
            </a:r>
            <a:endParaRPr/>
          </a:p>
        </p:txBody>
      </p:sp>
      <p:pic>
        <p:nvPicPr>
          <p:cNvPr id="150" name="Google Shape;150;p11"/>
          <p:cNvPicPr preferRelativeResize="0"/>
          <p:nvPr/>
        </p:nvPicPr>
        <p:blipFill rotWithShape="1">
          <a:blip r:embed="rId3">
            <a:alphaModFix/>
          </a:blip>
          <a:srcRect/>
          <a:stretch/>
        </p:blipFill>
        <p:spPr>
          <a:xfrm>
            <a:off x="2667000" y="-23813"/>
            <a:ext cx="3886200" cy="688181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43200" y="16002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you, Bethlehem, in the land of Judah, are by no means least among the rulers of Judah, for from you shall come a ruler who is to shepherd my people Israel.'" </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2:6</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8077200" y="5212140"/>
            <a:ext cx="2286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Child as Good Shepherd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Goa, India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Walters Art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Baltimore, MD</a:t>
            </a:r>
            <a:endParaRPr/>
          </a:p>
        </p:txBody>
      </p:sp>
      <p:pic>
        <p:nvPicPr>
          <p:cNvPr id="162" name="Google Shape;162;p13"/>
          <p:cNvPicPr preferRelativeResize="0"/>
          <p:nvPr/>
        </p:nvPicPr>
        <p:blipFill rotWithShape="1">
          <a:blip r:embed="rId3">
            <a:alphaModFix/>
          </a:blip>
          <a:srcRect/>
          <a:stretch/>
        </p:blipFill>
        <p:spPr>
          <a:xfrm>
            <a:off x="2667000" y="0"/>
            <a:ext cx="4800600" cy="684843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18288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Herod secretly called for the magi and learned from them the exact time when the star had appeared. </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2:7</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Herod Speaks with the Magi  --  Mosaic, Santa Maria Maggiore, Rome, Italy</a:t>
            </a:r>
            <a:endParaRPr/>
          </a:p>
        </p:txBody>
      </p:sp>
      <p:pic>
        <p:nvPicPr>
          <p:cNvPr id="174" name="Google Shape;174;p15"/>
          <p:cNvPicPr preferRelativeResize="0"/>
          <p:nvPr/>
        </p:nvPicPr>
        <p:blipFill rotWithShape="1">
          <a:blip r:embed="rId3">
            <a:alphaModFix/>
          </a:blip>
          <a:srcRect/>
          <a:stretch/>
        </p:blipFill>
        <p:spPr>
          <a:xfrm>
            <a:off x="2133601" y="69028"/>
            <a:ext cx="7860145" cy="610317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667000" y="138778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Then he sent them to Bethlehem, saying, "Go and search diligently for the child, and when you have found him, bring me word so that I may also go and pay him homage."</a:t>
            </a:r>
            <a:endParaRPr sz="3600" dirty="0">
              <a:solidFill>
                <a:schemeClr val="lt1"/>
              </a:solidFill>
              <a:latin typeface="Calibri"/>
              <a:ea typeface="Calibri"/>
              <a:cs typeface="Calibri"/>
              <a:sym typeface="Calibri"/>
            </a:endParaRPr>
          </a:p>
        </p:txBody>
      </p:sp>
      <p:sp>
        <p:nvSpPr>
          <p:cNvPr id="180" name="Google Shape;180;p16"/>
          <p:cNvSpPr txBox="1"/>
          <p:nvPr/>
        </p:nvSpPr>
        <p:spPr>
          <a:xfrm>
            <a:off x="5715000" y="5181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2:8</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Herod with the Three Kings  --   Church of Saint-Gonery, Plougrescant, France</a:t>
            </a:r>
            <a:endParaRPr/>
          </a:p>
        </p:txBody>
      </p:sp>
      <p:sp>
        <p:nvSpPr>
          <p:cNvPr id="186" name="Google Shape;186;p17"/>
          <p:cNvSpPr/>
          <p:nvPr/>
        </p:nvSpPr>
        <p:spPr>
          <a:xfrm>
            <a:off x="1905000" y="304801"/>
            <a:ext cx="4572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https://commons.wikimedia.org/wiki/File:Saint-Gonery.Drei.Heilige.Koenige.jpg</a:t>
            </a:r>
            <a:endParaRPr/>
          </a:p>
        </p:txBody>
      </p:sp>
      <p:pic>
        <p:nvPicPr>
          <p:cNvPr id="187" name="Google Shape;187;p17"/>
          <p:cNvPicPr preferRelativeResize="0"/>
          <p:nvPr/>
        </p:nvPicPr>
        <p:blipFill rotWithShape="1">
          <a:blip r:embed="rId3">
            <a:alphaModFix/>
          </a:blip>
          <a:srcRect/>
          <a:stretch/>
        </p:blipFill>
        <p:spPr>
          <a:xfrm>
            <a:off x="1524000" y="304800"/>
            <a:ext cx="9144000" cy="587573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819400" y="1434740"/>
            <a:ext cx="68580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When they had heard the king, they set out, and there, ahead of them, went the star that they had seen in the east, until it stopped over the place where the child was. </a:t>
            </a:r>
            <a:endParaRPr dirty="0">
              <a:solidFill>
                <a:schemeClr val="lt1"/>
              </a:solidFill>
            </a:endParaRPr>
          </a:p>
        </p:txBody>
      </p:sp>
      <p:sp>
        <p:nvSpPr>
          <p:cNvPr id="193" name="Google Shape;193;p18"/>
          <p:cNvSpPr txBox="1"/>
          <p:nvPr/>
        </p:nvSpPr>
        <p:spPr>
          <a:xfrm>
            <a:off x="5943600" y="5029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2:9</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Rising Star, Milky Way  --  John Fowler, Placitas, New Mexico</a:t>
            </a:r>
            <a:endParaRPr/>
          </a:p>
        </p:txBody>
      </p:sp>
      <p:pic>
        <p:nvPicPr>
          <p:cNvPr id="199" name="Google Shape;199;p19"/>
          <p:cNvPicPr preferRelativeResize="0"/>
          <p:nvPr/>
        </p:nvPicPr>
        <p:blipFill rotWithShape="1">
          <a:blip r:embed="rId3">
            <a:alphaModFix/>
          </a:blip>
          <a:srcRect/>
          <a:stretch/>
        </p:blipFill>
        <p:spPr>
          <a:xfrm>
            <a:off x="1524000" y="1647930"/>
            <a:ext cx="9118600" cy="340694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146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Arise, shine</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for your light has come</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Nations shall come to your light and kings to the brightness of your dawn.</a:t>
            </a:r>
            <a:endParaRPr sz="3600" dirty="0">
              <a:solidFill>
                <a:schemeClr val="lt1"/>
              </a:solidFill>
              <a:latin typeface="Calibri"/>
              <a:ea typeface="Calibri"/>
              <a:cs typeface="Calibri"/>
              <a:sym typeface="Calibri"/>
            </a:endParaRPr>
          </a:p>
        </p:txBody>
      </p:sp>
      <p:sp>
        <p:nvSpPr>
          <p:cNvPr id="96" name="Google Shape;96;p2"/>
          <p:cNvSpPr txBox="1"/>
          <p:nvPr/>
        </p:nvSpPr>
        <p:spPr>
          <a:xfrm>
            <a:off x="5943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60:1a, 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3048000" y="1870271"/>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When they saw that the star had stopped, they were overwhelmed with joy. </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05" name="Google Shape;205;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2:10</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1752600" y="5382161"/>
            <a:ext cx="2133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Nativity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Lauren Wright Pittman</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Liturgical Artist</a:t>
            </a:r>
            <a:endParaRPr/>
          </a:p>
        </p:txBody>
      </p:sp>
      <p:pic>
        <p:nvPicPr>
          <p:cNvPr id="211" name="Google Shape;211;p21"/>
          <p:cNvPicPr preferRelativeResize="0"/>
          <p:nvPr/>
        </p:nvPicPr>
        <p:blipFill rotWithShape="1">
          <a:blip r:embed="rId3">
            <a:alphaModFix/>
          </a:blip>
          <a:srcRect/>
          <a:stretch/>
        </p:blipFill>
        <p:spPr>
          <a:xfrm>
            <a:off x="5333998" y="1066801"/>
            <a:ext cx="3657602" cy="457200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p:nvPr/>
        </p:nvSpPr>
        <p:spPr>
          <a:xfrm>
            <a:off x="2895600" y="19050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On entering the house, they saw the child with Mary his mother, and they knelt down and paid him homage. </a:t>
            </a:r>
            <a:endParaRPr sz="3600" dirty="0">
              <a:solidFill>
                <a:schemeClr val="lt1"/>
              </a:solidFill>
              <a:latin typeface="Calibri"/>
              <a:ea typeface="Calibri"/>
              <a:cs typeface="Calibri"/>
              <a:sym typeface="Calibri"/>
            </a:endParaRPr>
          </a:p>
        </p:txBody>
      </p:sp>
      <p:sp>
        <p:nvSpPr>
          <p:cNvPr id="217" name="Google Shape;217;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2:11a</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p:nvPr/>
        </p:nvSpPr>
        <p:spPr>
          <a:xfrm>
            <a:off x="1676400" y="4953001"/>
            <a:ext cx="2133600" cy="18466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Magi and the Christ Child, detail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Peter Paul Reubens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Royal Museums of Fine Arts of Belgium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Brussels, Belgium</a:t>
            </a:r>
            <a:endParaRPr/>
          </a:p>
        </p:txBody>
      </p:sp>
      <p:pic>
        <p:nvPicPr>
          <p:cNvPr id="223" name="Google Shape;223;p23"/>
          <p:cNvPicPr preferRelativeResize="0"/>
          <p:nvPr/>
        </p:nvPicPr>
        <p:blipFill rotWithShape="1">
          <a:blip r:embed="rId3">
            <a:alphaModFix/>
          </a:blip>
          <a:srcRect/>
          <a:stretch/>
        </p:blipFill>
        <p:spPr>
          <a:xfrm>
            <a:off x="4063560" y="0"/>
            <a:ext cx="6604440"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p:nvPr/>
        </p:nvSpPr>
        <p:spPr>
          <a:xfrm>
            <a:off x="2819400" y="21336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opening their treasure chests, they offered him gifts of gold, frankincense, and myrrh. </a:t>
            </a:r>
            <a:endParaRPr sz="3600">
              <a:solidFill>
                <a:schemeClr val="lt1"/>
              </a:solidFill>
              <a:latin typeface="Calibri"/>
              <a:ea typeface="Calibri"/>
              <a:cs typeface="Calibri"/>
              <a:sym typeface="Calibri"/>
            </a:endParaRPr>
          </a:p>
        </p:txBody>
      </p:sp>
      <p:sp>
        <p:nvSpPr>
          <p:cNvPr id="229" name="Google Shape;229;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2:11b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5"/>
          <p:cNvSpPr txBox="1"/>
          <p:nvPr/>
        </p:nvSpPr>
        <p:spPr>
          <a:xfrm>
            <a:off x="1905000" y="5382162"/>
            <a:ext cx="1981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Adoration of the Magi</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Cameroon</a:t>
            </a:r>
            <a:endParaRPr/>
          </a:p>
        </p:txBody>
      </p:sp>
      <p:pic>
        <p:nvPicPr>
          <p:cNvPr id="235" name="Google Shape;235;p25"/>
          <p:cNvPicPr preferRelativeResize="0"/>
          <p:nvPr/>
        </p:nvPicPr>
        <p:blipFill rotWithShape="1">
          <a:blip r:embed="rId3">
            <a:alphaModFix/>
          </a:blip>
          <a:srcRect/>
          <a:stretch/>
        </p:blipFill>
        <p:spPr>
          <a:xfrm>
            <a:off x="4572001" y="0"/>
            <a:ext cx="4603477" cy="6858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6"/>
          <p:cNvSpPr/>
          <p:nvPr/>
        </p:nvSpPr>
        <p:spPr>
          <a:xfrm>
            <a:off x="2895600" y="1600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having been warned in a dream not to return to Herod, they left for their own country by another road.</a:t>
            </a:r>
            <a:endParaRPr sz="3600">
              <a:solidFill>
                <a:schemeClr val="lt1"/>
              </a:solidFill>
              <a:latin typeface="Calibri"/>
              <a:ea typeface="Calibri"/>
              <a:cs typeface="Calibri"/>
              <a:sym typeface="Calibri"/>
            </a:endParaRPr>
          </a:p>
        </p:txBody>
      </p:sp>
      <p:sp>
        <p:nvSpPr>
          <p:cNvPr id="241" name="Google Shape;241;p2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2:12</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7"/>
          <p:cNvSpPr txBox="1"/>
          <p:nvPr/>
        </p:nvSpPr>
        <p:spPr>
          <a:xfrm>
            <a:off x="1905000" y="5503784"/>
            <a:ext cx="2209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Magi Warned in a Dream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France</a:t>
            </a:r>
            <a:endParaRPr/>
          </a:p>
        </p:txBody>
      </p:sp>
      <p:pic>
        <p:nvPicPr>
          <p:cNvPr id="247" name="Google Shape;247;p27"/>
          <p:cNvPicPr preferRelativeResize="0"/>
          <p:nvPr/>
        </p:nvPicPr>
        <p:blipFill rotWithShape="1">
          <a:blip r:embed="rId3">
            <a:alphaModFix/>
          </a:blip>
          <a:srcRect/>
          <a:stretch/>
        </p:blipFill>
        <p:spPr>
          <a:xfrm>
            <a:off x="4533015" y="20825"/>
            <a:ext cx="5477761" cy="680467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8"/>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53" name="Google Shape;253;p28"/>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https://commons.wikimedia.org/wiki/File:Star_of_Bethlehem_Quilt_MET_DT1820.jpg</a:t>
            </a:r>
            <a:endParaRPr sz="1500" dirty="0"/>
          </a:p>
          <a:p>
            <a:pPr marL="342900" lvl="0" indent="-342900" algn="l" rtl="0">
              <a:spcBef>
                <a:spcPts val="280"/>
              </a:spcBef>
              <a:spcAft>
                <a:spcPts val="0"/>
              </a:spcAft>
              <a:buClr>
                <a:schemeClr val="lt1"/>
              </a:buClr>
              <a:buSzPts val="1400"/>
              <a:buNone/>
            </a:pPr>
            <a:r>
              <a:rPr lang="en-US" sz="1500" dirty="0"/>
              <a:t>https://commons.wikimedia.org/wiki/File:Magi_tissot.jpg</a:t>
            </a:r>
            <a:endParaRPr sz="1500" dirty="0"/>
          </a:p>
          <a:p>
            <a:pPr marL="342900" lvl="0" indent="-342900" algn="l" rtl="0">
              <a:spcBef>
                <a:spcPts val="280"/>
              </a:spcBef>
              <a:spcAft>
                <a:spcPts val="0"/>
              </a:spcAft>
              <a:buClr>
                <a:schemeClr val="lt1"/>
              </a:buClr>
              <a:buSzPts val="1400"/>
              <a:buNone/>
            </a:pPr>
            <a:r>
              <a:rPr lang="en-US" sz="1500" dirty="0"/>
              <a:t>annettefortt.com</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http://diglib.library.vanderbilt.edu/act-imagelink.pl?RC=29210</a:t>
            </a:r>
            <a:endParaRPr sz="1500" dirty="0"/>
          </a:p>
          <a:p>
            <a:pPr marL="342900" lvl="0" indent="-342900" algn="l" rtl="0">
              <a:spcBef>
                <a:spcPts val="280"/>
              </a:spcBef>
              <a:spcAft>
                <a:spcPts val="0"/>
              </a:spcAft>
              <a:buClr>
                <a:schemeClr val="lt1"/>
              </a:buClr>
              <a:buSzPts val="1400"/>
              <a:buNone/>
            </a:pPr>
            <a:r>
              <a:rPr lang="en-US" sz="1500" dirty="0"/>
              <a:t>https://commons.wikimedia.org/wiki/File:FiguraTres_Reyes_Magos.jpg</a:t>
            </a:r>
            <a:endParaRPr sz="1500" dirty="0"/>
          </a:p>
          <a:p>
            <a:pPr marL="342900" lvl="0" indent="-342900" algn="l" rtl="0">
              <a:spcBef>
                <a:spcPts val="280"/>
              </a:spcBef>
              <a:spcAft>
                <a:spcPts val="0"/>
              </a:spcAft>
              <a:buClr>
                <a:schemeClr val="lt1"/>
              </a:buClr>
              <a:buSzPts val="1400"/>
              <a:buNone/>
            </a:pPr>
            <a:r>
              <a:rPr lang="en-US" sz="1500" dirty="0"/>
              <a:t>https://commons.wikimedia.org/wiki/File:Indian_-_The_Christ_Child_as_Good_Shepherd_-_Walters_71324.jpg</a:t>
            </a:r>
            <a:endParaRPr sz="1500" dirty="0"/>
          </a:p>
          <a:p>
            <a:pPr marL="342900" lvl="0" indent="-342900" algn="l" rtl="0">
              <a:spcBef>
                <a:spcPts val="280"/>
              </a:spcBef>
              <a:spcAft>
                <a:spcPts val="0"/>
              </a:spcAft>
              <a:buClr>
                <a:schemeClr val="lt1"/>
              </a:buClr>
              <a:buSzPts val="1400"/>
              <a:buNone/>
            </a:pPr>
            <a:r>
              <a:rPr lang="en-US" sz="1500" dirty="0"/>
              <a:t>https://commons.wikimedia.org/wiki/File:RomaSantaMariaMaggioreArcoTrionfaleDxRegistro3.jpg</a:t>
            </a:r>
            <a:endParaRPr sz="1500" dirty="0"/>
          </a:p>
          <a:p>
            <a:pPr marL="342900" lvl="0" indent="-342900" algn="l" rtl="0">
              <a:spcBef>
                <a:spcPts val="280"/>
              </a:spcBef>
              <a:spcAft>
                <a:spcPts val="0"/>
              </a:spcAft>
              <a:buClr>
                <a:schemeClr val="lt1"/>
              </a:buClr>
              <a:buSzPts val="1400"/>
              <a:buNone/>
            </a:pPr>
            <a:r>
              <a:rPr lang="en-US" sz="1500" dirty="0"/>
              <a:t>https://commons.wikimedia.org/wiki/File:Saint-Gonery.Drei.Heilige.Koenige.jpg</a:t>
            </a:r>
            <a:endParaRPr sz="1500" dirty="0"/>
          </a:p>
          <a:p>
            <a:pPr marL="342900" lvl="0" indent="-342900" algn="l" rtl="0">
              <a:spcBef>
                <a:spcPts val="280"/>
              </a:spcBef>
              <a:spcAft>
                <a:spcPts val="0"/>
              </a:spcAft>
              <a:buClr>
                <a:schemeClr val="lt1"/>
              </a:buClr>
              <a:buSzPts val="1400"/>
              <a:buNone/>
            </a:pPr>
            <a:r>
              <a:rPr lang="en-US" sz="1500" dirty="0"/>
              <a:t>https://commons.wikimedia.org/wiki/File:Milky_Way_-_28_June_2014.jpg</a:t>
            </a:r>
            <a:endParaRPr sz="1500" dirty="0"/>
          </a:p>
          <a:p>
            <a:pPr marL="342900" lvl="0" indent="-342900" algn="l" rtl="0">
              <a:spcBef>
                <a:spcPts val="280"/>
              </a:spcBef>
              <a:spcAft>
                <a:spcPts val="0"/>
              </a:spcAft>
              <a:buClr>
                <a:schemeClr val="lt1"/>
              </a:buClr>
              <a:buSzPts val="1400"/>
              <a:buNone/>
            </a:pPr>
            <a:r>
              <a:rPr lang="en-US" sz="1500" dirty="0"/>
              <a:t>http://www.lewpstudio.com - copyright by Lauren Wright Pittman</a:t>
            </a:r>
            <a:endParaRPr sz="1500" dirty="0"/>
          </a:p>
          <a:p>
            <a:pPr marL="342900" lvl="0" indent="-342900" algn="l" rtl="0">
              <a:spcBef>
                <a:spcPts val="280"/>
              </a:spcBef>
              <a:spcAft>
                <a:spcPts val="0"/>
              </a:spcAft>
              <a:buClr>
                <a:schemeClr val="lt1"/>
              </a:buClr>
              <a:buSzPts val="1400"/>
              <a:buNone/>
            </a:pPr>
            <a:r>
              <a:rPr lang="en-US" sz="1500" dirty="0"/>
              <a:t>https://commons.wikimedia.org/wiki/File:Peter_Paul_Rubens_-_L%27adoration_des_Mages.jpg</a:t>
            </a:r>
            <a:endParaRPr sz="1500" dirty="0"/>
          </a:p>
          <a:p>
            <a:pPr marL="342900" lvl="0" indent="-342900" algn="l" rtl="0">
              <a:spcBef>
                <a:spcPts val="280"/>
              </a:spcBef>
              <a:spcAft>
                <a:spcPts val="0"/>
              </a:spcAft>
              <a:buClr>
                <a:schemeClr val="lt1"/>
              </a:buClr>
              <a:buSzPts val="1400"/>
              <a:buNone/>
            </a:pPr>
            <a:r>
              <a:rPr lang="en-US" sz="1500" dirty="0"/>
              <a:t>http://www.librairie-emmanuel.fr (contact page: https://www.librairie-emmanuel.fr/contact)</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http://diglib.library.vanderbilt.edu/act-imagelink.pl?RC=29202</a:t>
            </a:r>
            <a:endParaRPr sz="1500" dirty="0"/>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73050" algn="l" rtl="0">
              <a:spcBef>
                <a:spcPts val="220"/>
              </a:spcBef>
              <a:spcAft>
                <a:spcPts val="0"/>
              </a:spcAft>
              <a:buClr>
                <a:schemeClr val="lt1"/>
              </a:buClr>
              <a:buSzPts val="1100"/>
              <a:buNone/>
            </a:pPr>
            <a:endParaRPr sz="1500" dirty="0"/>
          </a:p>
          <a:p>
            <a:pPr marL="342900" lvl="0" indent="-266700" algn="l" rtl="0">
              <a:spcBef>
                <a:spcPts val="240"/>
              </a:spcBef>
              <a:spcAft>
                <a:spcPts val="0"/>
              </a:spcAft>
              <a:buClr>
                <a:schemeClr val="lt1"/>
              </a:buClr>
              <a:buSzPts val="1200"/>
              <a:buNone/>
            </a:pPr>
            <a:endParaRPr sz="1500" dirty="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4935142"/>
            <a:ext cx="1828800" cy="18466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Star of Bethlehem Quilt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 1835</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Metropolitan Museum of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102" name="Google Shape;102;p3"/>
          <p:cNvPicPr preferRelativeResize="0"/>
          <p:nvPr/>
        </p:nvPicPr>
        <p:blipFill rotWithShape="1">
          <a:blip r:embed="rId3">
            <a:alphaModFix/>
          </a:blip>
          <a:srcRect/>
          <a:stretch/>
        </p:blipFill>
        <p:spPr>
          <a:xfrm>
            <a:off x="3810000" y="0"/>
            <a:ext cx="68580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1828800"/>
            <a:ext cx="68580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In the time of King Herod, after Jesus was born in Bethlehem of Judea, magi from the east came to Jerusalem...</a:t>
            </a:r>
            <a:endParaRPr sz="3600" dirty="0">
              <a:solidFill>
                <a:schemeClr val="lt1"/>
              </a:solidFill>
              <a:latin typeface="Calibri"/>
              <a:ea typeface="Calibri"/>
              <a:cs typeface="Calibri"/>
              <a:sym typeface="Calibri"/>
            </a:endParaRPr>
          </a:p>
        </p:txBody>
      </p:sp>
      <p:sp>
        <p:nvSpPr>
          <p:cNvPr id="108" name="Google Shape;108;p4"/>
          <p:cNvSpPr txBox="1"/>
          <p:nvPr/>
        </p:nvSpPr>
        <p:spPr>
          <a:xfrm>
            <a:off x="58674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Journey of the Magi  --  James Tissot, Minneapolis Institute of Art, Minneapolis, MN </a:t>
            </a:r>
            <a:endParaRPr/>
          </a:p>
        </p:txBody>
      </p:sp>
      <p:pic>
        <p:nvPicPr>
          <p:cNvPr id="114" name="Google Shape;114;p5"/>
          <p:cNvPicPr preferRelativeResize="0"/>
          <p:nvPr/>
        </p:nvPicPr>
        <p:blipFill rotWithShape="1">
          <a:blip r:embed="rId3">
            <a:alphaModFix/>
          </a:blip>
          <a:srcRect/>
          <a:stretch/>
        </p:blipFill>
        <p:spPr>
          <a:xfrm>
            <a:off x="1676400" y="33670"/>
            <a:ext cx="8915400" cy="61627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33700" y="1517731"/>
            <a:ext cx="6324600" cy="2862322"/>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...asking, "Where is the child who has been born king of the Jews? For we observed his star in the east and have come to pay him homage." </a:t>
            </a:r>
            <a:endParaRPr sz="3600" dirty="0">
              <a:solidFill>
                <a:schemeClr val="lt1"/>
              </a:solidFill>
              <a:latin typeface="Calibri"/>
              <a:ea typeface="Calibri"/>
              <a:cs typeface="Calibri"/>
              <a:sym typeface="Calibri"/>
            </a:endParaRPr>
          </a:p>
        </p:txBody>
      </p:sp>
      <p:sp>
        <p:nvSpPr>
          <p:cNvPr id="120" name="Google Shape;120;p6"/>
          <p:cNvSpPr txBox="1"/>
          <p:nvPr/>
        </p:nvSpPr>
        <p:spPr>
          <a:xfrm>
            <a:off x="59055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2:2</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295400" y="5715000"/>
            <a:ext cx="39624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Three Kings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Annette Gandy Fortt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Silver Spring, MD</a:t>
            </a:r>
            <a:endParaRPr/>
          </a:p>
        </p:txBody>
      </p:sp>
      <p:pic>
        <p:nvPicPr>
          <p:cNvPr id="126" name="Google Shape;126;p7"/>
          <p:cNvPicPr preferRelativeResize="0"/>
          <p:nvPr/>
        </p:nvPicPr>
        <p:blipFill rotWithShape="1">
          <a:blip r:embed="rId3">
            <a:alphaModFix/>
          </a:blip>
          <a:srcRect b="3333"/>
          <a:stretch/>
        </p:blipFill>
        <p:spPr>
          <a:xfrm>
            <a:off x="5334000" y="-1"/>
            <a:ext cx="4246728" cy="687616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9050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When King Herod heard this, he was frightened, …and calling together all the chief priests and scribes…</a:t>
            </a:r>
            <a:endParaRPr sz="3600" dirty="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2:3a, 4a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9" descr="Title: Herod's Inquiry into the Birthplace of the Messiah&#10;[Click for larger image view]"/>
          <p:cNvPicPr preferRelativeResize="0"/>
          <p:nvPr/>
        </p:nvPicPr>
        <p:blipFill rotWithShape="1">
          <a:blip r:embed="rId3">
            <a:alphaModFix/>
          </a:blip>
          <a:srcRect/>
          <a:stretch/>
        </p:blipFill>
        <p:spPr>
          <a:xfrm>
            <a:off x="3733800" y="113830"/>
            <a:ext cx="6934200" cy="6591770"/>
          </a:xfrm>
          <a:prstGeom prst="rect">
            <a:avLst/>
          </a:prstGeom>
          <a:noFill/>
          <a:ln>
            <a:noFill/>
          </a:ln>
        </p:spPr>
      </p:pic>
      <p:sp>
        <p:nvSpPr>
          <p:cNvPr id="138" name="Google Shape;138;p9"/>
          <p:cNvSpPr txBox="1"/>
          <p:nvPr/>
        </p:nvSpPr>
        <p:spPr>
          <a:xfrm>
            <a:off x="1600200" y="5382162"/>
            <a:ext cx="2057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Herod Consults with Priests and Scribes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Amiens, France</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28</Slides>
  <Notes>28</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First Sunday after Christmas Day Year A</vt:lpstr>
      <vt:lpstr>Epiphany of  the Lord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33</cp:revision>
  <dcterms:created xsi:type="dcterms:W3CDTF">2016-08-31T16:46:43Z</dcterms:created>
  <dcterms:modified xsi:type="dcterms:W3CDTF">2025-10-22T14:41:08Z</dcterms:modified>
</cp:coreProperties>
</file>