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410" r:id="rId3"/>
    <p:sldId id="421" r:id="rId4"/>
    <p:sldId id="420" r:id="rId5"/>
    <p:sldId id="382" r:id="rId6"/>
    <p:sldId id="385" r:id="rId7"/>
    <p:sldId id="384" r:id="rId8"/>
    <p:sldId id="418" r:id="rId9"/>
    <p:sldId id="419" r:id="rId10"/>
    <p:sldId id="383" r:id="rId11"/>
    <p:sldId id="386" r:id="rId12"/>
    <p:sldId id="415" r:id="rId13"/>
    <p:sldId id="390" r:id="rId14"/>
    <p:sldId id="391" r:id="rId15"/>
    <p:sldId id="392" r:id="rId16"/>
    <p:sldId id="393" r:id="rId17"/>
    <p:sldId id="394" r:id="rId18"/>
    <p:sldId id="395" r:id="rId19"/>
    <p:sldId id="396" r:id="rId20"/>
    <p:sldId id="412" r:id="rId21"/>
    <p:sldId id="398"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8F5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22EE3B-B739-45DE-A658-695008C13CD1}" v="84" dt="2025-10-21T14:26:40.8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41" autoAdjust="0"/>
    <p:restoredTop sz="94621"/>
  </p:normalViewPr>
  <p:slideViewPr>
    <p:cSldViewPr>
      <p:cViewPr varScale="1">
        <p:scale>
          <a:sx n="74" d="100"/>
          <a:sy n="74" d="100"/>
        </p:scale>
        <p:origin x="72" y="91"/>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418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5022EE3B-B739-45DE-A658-695008C13CD1}"/>
    <pc:docChg chg="modSld">
      <pc:chgData name="Allison Blackwell" userId="7Y4zoj1sqs5H+IG1uY71RyUTFRj8vI3Lj7CrwoODLF4=" providerId="None" clId="Web-{5022EE3B-B739-45DE-A658-695008C13CD1}" dt="2025-10-21T14:26:40.888" v="38" actId="20577"/>
      <pc:docMkLst>
        <pc:docMk/>
      </pc:docMkLst>
      <pc:sldChg chg="modSp">
        <pc:chgData name="Allison Blackwell" userId="7Y4zoj1sqs5H+IG1uY71RyUTFRj8vI3Lj7CrwoODLF4=" providerId="None" clId="Web-{5022EE3B-B739-45DE-A658-695008C13CD1}" dt="2025-10-21T14:23:00.730" v="22" actId="20577"/>
        <pc:sldMkLst>
          <pc:docMk/>
          <pc:sldMk cId="0" sldId="383"/>
        </pc:sldMkLst>
        <pc:spChg chg="mod">
          <ac:chgData name="Allison Blackwell" userId="7Y4zoj1sqs5H+IG1uY71RyUTFRj8vI3Lj7CrwoODLF4=" providerId="None" clId="Web-{5022EE3B-B739-45DE-A658-695008C13CD1}" dt="2025-10-21T14:23:00.730" v="22" actId="20577"/>
          <ac:spMkLst>
            <pc:docMk/>
            <pc:sldMk cId="0" sldId="383"/>
            <ac:spMk id="2" creationId="{00000000-0000-0000-0000-000000000000}"/>
          </ac:spMkLst>
        </pc:spChg>
      </pc:sldChg>
      <pc:sldChg chg="modSp">
        <pc:chgData name="Allison Blackwell" userId="7Y4zoj1sqs5H+IG1uY71RyUTFRj8vI3Lj7CrwoODLF4=" providerId="None" clId="Web-{5022EE3B-B739-45DE-A658-695008C13CD1}" dt="2025-10-21T14:21:36.104" v="8" actId="20577"/>
        <pc:sldMkLst>
          <pc:docMk/>
          <pc:sldMk cId="0" sldId="385"/>
        </pc:sldMkLst>
        <pc:spChg chg="mod">
          <ac:chgData name="Allison Blackwell" userId="7Y4zoj1sqs5H+IG1uY71RyUTFRj8vI3Lj7CrwoODLF4=" providerId="None" clId="Web-{5022EE3B-B739-45DE-A658-695008C13CD1}" dt="2025-10-21T14:21:36.104" v="8" actId="20577"/>
          <ac:spMkLst>
            <pc:docMk/>
            <pc:sldMk cId="0" sldId="385"/>
            <ac:spMk id="2" creationId="{00000000-0000-0000-0000-000000000000}"/>
          </ac:spMkLst>
        </pc:spChg>
      </pc:sldChg>
      <pc:sldChg chg="modSp">
        <pc:chgData name="Allison Blackwell" userId="7Y4zoj1sqs5H+IG1uY71RyUTFRj8vI3Lj7CrwoODLF4=" providerId="None" clId="Web-{5022EE3B-B739-45DE-A658-695008C13CD1}" dt="2025-10-21T14:25:47.638" v="32" actId="20577"/>
        <pc:sldMkLst>
          <pc:docMk/>
          <pc:sldMk cId="0" sldId="393"/>
        </pc:sldMkLst>
        <pc:spChg chg="mod">
          <ac:chgData name="Allison Blackwell" userId="7Y4zoj1sqs5H+IG1uY71RyUTFRj8vI3Lj7CrwoODLF4=" providerId="None" clId="Web-{5022EE3B-B739-45DE-A658-695008C13CD1}" dt="2025-10-21T14:25:47.638" v="32" actId="20577"/>
          <ac:spMkLst>
            <pc:docMk/>
            <pc:sldMk cId="0" sldId="393"/>
            <ac:spMk id="2" creationId="{00000000-0000-0000-0000-000000000000}"/>
          </ac:spMkLst>
        </pc:spChg>
      </pc:sldChg>
      <pc:sldChg chg="modSp">
        <pc:chgData name="Allison Blackwell" userId="7Y4zoj1sqs5H+IG1uY71RyUTFRj8vI3Lj7CrwoODLF4=" providerId="None" clId="Web-{5022EE3B-B739-45DE-A658-695008C13CD1}" dt="2025-10-21T14:26:13.372" v="34" actId="20577"/>
        <pc:sldMkLst>
          <pc:docMk/>
          <pc:sldMk cId="0" sldId="395"/>
        </pc:sldMkLst>
        <pc:spChg chg="mod">
          <ac:chgData name="Allison Blackwell" userId="7Y4zoj1sqs5H+IG1uY71RyUTFRj8vI3Lj7CrwoODLF4=" providerId="None" clId="Web-{5022EE3B-B739-45DE-A658-695008C13CD1}" dt="2025-10-21T14:26:13.372" v="34" actId="20577"/>
          <ac:spMkLst>
            <pc:docMk/>
            <pc:sldMk cId="0" sldId="395"/>
            <ac:spMk id="2" creationId="{00000000-0000-0000-0000-000000000000}"/>
          </ac:spMkLst>
        </pc:spChg>
      </pc:sldChg>
      <pc:sldChg chg="modSp">
        <pc:chgData name="Allison Blackwell" userId="7Y4zoj1sqs5H+IG1uY71RyUTFRj8vI3Lj7CrwoODLF4=" providerId="None" clId="Web-{5022EE3B-B739-45DE-A658-695008C13CD1}" dt="2025-10-21T14:21:00.291" v="5" actId="20577"/>
        <pc:sldMkLst>
          <pc:docMk/>
          <pc:sldMk cId="3883666196" sldId="410"/>
        </pc:sldMkLst>
        <pc:spChg chg="mod">
          <ac:chgData name="Allison Blackwell" userId="7Y4zoj1sqs5H+IG1uY71RyUTFRj8vI3Lj7CrwoODLF4=" providerId="None" clId="Web-{5022EE3B-B739-45DE-A658-695008C13CD1}" dt="2025-10-21T14:21:00.291" v="5" actId="20577"/>
          <ac:spMkLst>
            <pc:docMk/>
            <pc:sldMk cId="3883666196" sldId="410"/>
            <ac:spMk id="2" creationId="{00000000-0000-0000-0000-000000000000}"/>
          </ac:spMkLst>
        </pc:spChg>
      </pc:sldChg>
      <pc:sldChg chg="modSp">
        <pc:chgData name="Allison Blackwell" userId="7Y4zoj1sqs5H+IG1uY71RyUTFRj8vI3Lj7CrwoODLF4=" providerId="None" clId="Web-{5022EE3B-B739-45DE-A658-695008C13CD1}" dt="2025-10-21T14:26:40.888" v="38" actId="20577"/>
        <pc:sldMkLst>
          <pc:docMk/>
          <pc:sldMk cId="3088145221" sldId="412"/>
        </pc:sldMkLst>
        <pc:spChg chg="mod">
          <ac:chgData name="Allison Blackwell" userId="7Y4zoj1sqs5H+IG1uY71RyUTFRj8vI3Lj7CrwoODLF4=" providerId="None" clId="Web-{5022EE3B-B739-45DE-A658-695008C13CD1}" dt="2025-10-21T14:26:40.888" v="38" actId="20577"/>
          <ac:spMkLst>
            <pc:docMk/>
            <pc:sldMk cId="3088145221" sldId="412"/>
            <ac:spMk id="2" creationId="{00000000-0000-0000-0000-000000000000}"/>
          </ac:spMkLst>
        </pc:spChg>
      </pc:sldChg>
      <pc:sldChg chg="modSp">
        <pc:chgData name="Allison Blackwell" userId="7Y4zoj1sqs5H+IG1uY71RyUTFRj8vI3Lj7CrwoODLF4=" providerId="None" clId="Web-{5022EE3B-B739-45DE-A658-695008C13CD1}" dt="2025-10-21T14:23:25.840" v="25" actId="20577"/>
        <pc:sldMkLst>
          <pc:docMk/>
          <pc:sldMk cId="906558556" sldId="415"/>
        </pc:sldMkLst>
        <pc:spChg chg="mod">
          <ac:chgData name="Allison Blackwell" userId="7Y4zoj1sqs5H+IG1uY71RyUTFRj8vI3Lj7CrwoODLF4=" providerId="None" clId="Web-{5022EE3B-B739-45DE-A658-695008C13CD1}" dt="2025-10-21T14:23:25.840" v="25" actId="20577"/>
          <ac:spMkLst>
            <pc:docMk/>
            <pc:sldMk cId="906558556" sldId="415"/>
            <ac:spMk id="2" creationId="{00000000-0000-0000-0000-000000000000}"/>
          </ac:spMkLst>
        </pc:spChg>
      </pc:sldChg>
      <pc:sldChg chg="modSp">
        <pc:chgData name="Allison Blackwell" userId="7Y4zoj1sqs5H+IG1uY71RyUTFRj8vI3Lj7CrwoODLF4=" providerId="None" clId="Web-{5022EE3B-B739-45DE-A658-695008C13CD1}" dt="2025-10-21T14:22:23.370" v="14" actId="20577"/>
        <pc:sldMkLst>
          <pc:docMk/>
          <pc:sldMk cId="3535687381" sldId="418"/>
        </pc:sldMkLst>
        <pc:spChg chg="mod">
          <ac:chgData name="Allison Blackwell" userId="7Y4zoj1sqs5H+IG1uY71RyUTFRj8vI3Lj7CrwoODLF4=" providerId="None" clId="Web-{5022EE3B-B739-45DE-A658-695008C13CD1}" dt="2025-10-21T14:22:23.370" v="14" actId="20577"/>
          <ac:spMkLst>
            <pc:docMk/>
            <pc:sldMk cId="3535687381" sldId="418"/>
            <ac:spMk id="2" creationId="{00000000-0000-0000-0000-000000000000}"/>
          </ac:spMkLst>
        </pc:spChg>
      </pc:sldChg>
      <pc:sldChg chg="modSp">
        <pc:chgData name="Allison Blackwell" userId="7Y4zoj1sqs5H+IG1uY71RyUTFRj8vI3Lj7CrwoODLF4=" providerId="None" clId="Web-{5022EE3B-B739-45DE-A658-695008C13CD1}" dt="2025-10-21T14:21:20.167" v="6" actId="20577"/>
        <pc:sldMkLst>
          <pc:docMk/>
          <pc:sldMk cId="1393518810" sldId="420"/>
        </pc:sldMkLst>
        <pc:spChg chg="mod">
          <ac:chgData name="Allison Blackwell" userId="7Y4zoj1sqs5H+IG1uY71RyUTFRj8vI3Lj7CrwoODLF4=" providerId="None" clId="Web-{5022EE3B-B739-45DE-A658-695008C13CD1}" dt="2025-10-21T14:21:20.167" v="6" actId="20577"/>
          <ac:spMkLst>
            <pc:docMk/>
            <pc:sldMk cId="1393518810" sldId="420"/>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extLst>
      <p:ext uri="{BB962C8B-B14F-4D97-AF65-F5344CB8AC3E}">
        <p14:creationId xmlns:p14="http://schemas.microsoft.com/office/powerpoint/2010/main" val="16743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25575"/>
            <a:ext cx="8763000" cy="1698625"/>
          </a:xfrm>
        </p:spPr>
        <p:txBody>
          <a:bodyPr>
            <a:noAutofit/>
          </a:bodyPr>
          <a:lstStyle/>
          <a:p>
            <a:r>
              <a:rPr lang="en-US" sz="8800" dirty="0"/>
              <a:t>Eighth Sunday after the Epiphany</a:t>
            </a:r>
          </a:p>
        </p:txBody>
      </p:sp>
      <p:sp>
        <p:nvSpPr>
          <p:cNvPr id="3" name="Subtitle 2"/>
          <p:cNvSpPr>
            <a:spLocks noGrp="1"/>
          </p:cNvSpPr>
          <p:nvPr>
            <p:ph type="subTitle" idx="1"/>
          </p:nvPr>
        </p:nvSpPr>
        <p:spPr>
          <a:xfrm>
            <a:off x="2819400" y="36576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2057400" y="5903893"/>
            <a:ext cx="7391400" cy="954107"/>
          </a:xfrm>
          <a:prstGeom prst="rect">
            <a:avLst/>
          </a:prstGeom>
          <a:solidFill>
            <a:srgbClr val="918F5F">
              <a:alpha val="70000"/>
            </a:srgbClr>
          </a:solidFill>
        </p:spPr>
        <p:txBody>
          <a:bodyPr wrap="square">
            <a:spAutoFit/>
          </a:bodyPr>
          <a:lstStyle/>
          <a:p>
            <a:pPr algn="ctr"/>
            <a:r>
              <a:rPr lang="en-US" sz="2800" dirty="0">
                <a:solidFill>
                  <a:schemeClr val="tx2"/>
                </a:solidFill>
              </a:rPr>
              <a:t>Hosea 2:14-20 </a:t>
            </a:r>
            <a:r>
              <a:rPr lang="en-US" sz="2400" dirty="0">
                <a:solidFill>
                  <a:schemeClr val="tx2"/>
                </a:solidFill>
              </a:rPr>
              <a:t>•</a:t>
            </a:r>
            <a:r>
              <a:rPr lang="en-US" sz="2800" dirty="0">
                <a:solidFill>
                  <a:schemeClr val="tx2"/>
                </a:solidFill>
              </a:rPr>
              <a:t> Psalm 103:1-13, 22</a:t>
            </a:r>
          </a:p>
          <a:p>
            <a:pPr algn="ctr"/>
            <a:r>
              <a:rPr lang="en-US" sz="2800" dirty="0">
                <a:solidFill>
                  <a:schemeClr val="tx2"/>
                </a:solidFill>
              </a:rPr>
              <a:t>2 Corinthians 3:1-6 </a:t>
            </a:r>
            <a:r>
              <a:rPr lang="en-US" sz="2400" dirty="0">
                <a:solidFill>
                  <a:schemeClr val="tx2"/>
                </a:solidFill>
              </a:rPr>
              <a:t>•</a:t>
            </a:r>
            <a:r>
              <a:rPr lang="en-US" sz="2800" dirty="0">
                <a:solidFill>
                  <a:schemeClr val="tx2"/>
                </a:solidFill>
              </a:rPr>
              <a:t> Mark 2:13-22</a:t>
            </a:r>
            <a:r>
              <a:rPr lang="sv-SE" sz="2800" dirty="0">
                <a:solidFill>
                  <a:schemeClr val="tx2"/>
                </a:solidFill>
              </a:rPr>
              <a:t> </a:t>
            </a:r>
            <a:r>
              <a:rPr lang="en-US" sz="2800" dirty="0">
                <a:solidFill>
                  <a:schemeClr val="tx2"/>
                </a:solidFill>
              </a:rPr>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600200"/>
            <a:ext cx="6553200" cy="2862322"/>
          </a:xfrm>
          <a:prstGeom prst="rect">
            <a:avLst/>
          </a:prstGeom>
        </p:spPr>
        <p:txBody>
          <a:bodyPr wrap="square" lIns="91440" tIns="45720" rIns="91440" bIns="45720" anchor="t">
            <a:spAutoFit/>
          </a:bodyPr>
          <a:lstStyle/>
          <a:p>
            <a:r>
              <a:rPr lang="en-US" sz="3600" dirty="0"/>
              <a:t>As he was walking along, he saw Levi son of Alphaeus sitting at the tax-collection station, and he said to him, “Follow me.” And he got up and followed him.</a:t>
            </a:r>
            <a:endParaRPr lang="en-US" sz="3600" dirty="0">
              <a:cs typeface="Arial" pitchFamily="34" charset="0"/>
            </a:endParaRPr>
          </a:p>
        </p:txBody>
      </p:sp>
      <p:sp>
        <p:nvSpPr>
          <p:cNvPr id="5" name="TextBox 4"/>
          <p:cNvSpPr txBox="1"/>
          <p:nvPr/>
        </p:nvSpPr>
        <p:spPr>
          <a:xfrm>
            <a:off x="5867400" y="4724400"/>
            <a:ext cx="3352800" cy="461665"/>
          </a:xfrm>
          <a:prstGeom prst="rect">
            <a:avLst/>
          </a:prstGeom>
          <a:noFill/>
        </p:spPr>
        <p:txBody>
          <a:bodyPr wrap="square" rtlCol="0">
            <a:spAutoFit/>
          </a:bodyPr>
          <a:lstStyle/>
          <a:p>
            <a:pPr algn="ctr"/>
            <a:r>
              <a:rPr lang="en-US" sz="2400" dirty="0">
                <a:solidFill>
                  <a:schemeClr val="tx1">
                    <a:lumMod val="95000"/>
                  </a:schemeClr>
                </a:solidFill>
              </a:rPr>
              <a:t>Mark 2:14</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Vocation of Saint Matthew, Juan de </a:t>
            </a:r>
            <a:r>
              <a:rPr lang="en-US" sz="1600" dirty="0" err="1">
                <a:solidFill>
                  <a:schemeClr val="tx1">
                    <a:lumMod val="95000"/>
                  </a:schemeClr>
                </a:solidFill>
              </a:rPr>
              <a:t>Pareja</a:t>
            </a:r>
            <a:r>
              <a:rPr lang="en-US" sz="1600" dirty="0">
                <a:solidFill>
                  <a:schemeClr val="tx1">
                    <a:lumMod val="95000"/>
                  </a:schemeClr>
                </a:solidFill>
              </a:rPr>
              <a:t>, 1661</a:t>
            </a:r>
          </a:p>
        </p:txBody>
      </p:sp>
      <p:pic>
        <p:nvPicPr>
          <p:cNvPr id="3" name="Picture 2" descr="vocationmatthew72hbw09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1279" y="-5080"/>
            <a:ext cx="8874321" cy="6112188"/>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09875" y="1819275"/>
            <a:ext cx="6934200" cy="2862322"/>
          </a:xfrm>
          <a:prstGeom prst="rect">
            <a:avLst/>
          </a:prstGeom>
        </p:spPr>
        <p:txBody>
          <a:bodyPr wrap="square" lIns="91440" tIns="45720" rIns="91440" bIns="45720" anchor="t">
            <a:spAutoFit/>
          </a:bodyPr>
          <a:lstStyle/>
          <a:p>
            <a:r>
              <a:rPr lang="en-US" sz="3600" dirty="0"/>
              <a:t>And as he sat at dinner in Levi’s house, many tax collectors and sinners were also sitting with Jesus and his disciples, for there were many who followed him.</a:t>
            </a:r>
            <a:endParaRPr lang="en-US" sz="3600" dirty="0">
              <a:cs typeface="Arial" pitchFamily="34" charset="0"/>
            </a:endParaRPr>
          </a:p>
        </p:txBody>
      </p:sp>
      <p:sp>
        <p:nvSpPr>
          <p:cNvPr id="5" name="TextBox 4"/>
          <p:cNvSpPr txBox="1"/>
          <p:nvPr/>
        </p:nvSpPr>
        <p:spPr>
          <a:xfrm>
            <a:off x="5943600" y="5105400"/>
            <a:ext cx="3352800" cy="461665"/>
          </a:xfrm>
          <a:prstGeom prst="rect">
            <a:avLst/>
          </a:prstGeom>
          <a:noFill/>
        </p:spPr>
        <p:txBody>
          <a:bodyPr wrap="square" rtlCol="0">
            <a:spAutoFit/>
          </a:bodyPr>
          <a:lstStyle/>
          <a:p>
            <a:pPr algn="ctr"/>
            <a:r>
              <a:rPr lang="en-US" sz="2400" dirty="0">
                <a:solidFill>
                  <a:schemeClr val="tx1">
                    <a:lumMod val="95000"/>
                  </a:schemeClr>
                </a:solidFill>
              </a:rPr>
              <a:t>Mark 2:15</a:t>
            </a:r>
          </a:p>
        </p:txBody>
      </p:sp>
    </p:spTree>
    <p:extLst>
      <p:ext uri="{BB962C8B-B14F-4D97-AF65-F5344CB8AC3E}">
        <p14:creationId xmlns:p14="http://schemas.microsoft.com/office/powerpoint/2010/main" val="906558556"/>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Feast in the House of Levi, Paolo Cagliari Veronese, 1573</a:t>
            </a:r>
          </a:p>
        </p:txBody>
      </p:sp>
      <p:pic>
        <p:nvPicPr>
          <p:cNvPr id="3" name="Picture 2" descr="feastlevi47ty19df.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3574"/>
            <a:ext cx="12192000" cy="5110163"/>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752600"/>
            <a:ext cx="6934200" cy="2862322"/>
          </a:xfrm>
          <a:prstGeom prst="rect">
            <a:avLst/>
          </a:prstGeom>
        </p:spPr>
        <p:txBody>
          <a:bodyPr wrap="square">
            <a:spAutoFit/>
          </a:bodyPr>
          <a:lstStyle/>
          <a:p>
            <a:r>
              <a:rPr lang="en-US" sz="3600" dirty="0">
                <a:cs typeface="Arial" pitchFamily="34" charset="0"/>
              </a:rPr>
              <a:t>When the scribes of the Pharisees saw that he was eating with sinners and tax collectors, they said to his disciples, “Why does he eat with tax collectors and sinners?”</a:t>
            </a:r>
          </a:p>
        </p:txBody>
      </p:sp>
      <p:sp>
        <p:nvSpPr>
          <p:cNvPr id="5" name="TextBox 4"/>
          <p:cNvSpPr txBox="1"/>
          <p:nvPr/>
        </p:nvSpPr>
        <p:spPr>
          <a:xfrm>
            <a:off x="6096000" y="4876800"/>
            <a:ext cx="3352800" cy="461665"/>
          </a:xfrm>
          <a:prstGeom prst="rect">
            <a:avLst/>
          </a:prstGeom>
          <a:noFill/>
        </p:spPr>
        <p:txBody>
          <a:bodyPr wrap="square" rtlCol="0">
            <a:spAutoFit/>
          </a:bodyPr>
          <a:lstStyle/>
          <a:p>
            <a:pPr algn="ctr"/>
            <a:r>
              <a:rPr lang="en-US" sz="2400" dirty="0">
                <a:solidFill>
                  <a:schemeClr val="tx1">
                    <a:lumMod val="95000"/>
                  </a:schemeClr>
                </a:solidFill>
              </a:rPr>
              <a:t>Mark 2:16</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3013501"/>
            <a:ext cx="3116861" cy="830997"/>
          </a:xfrm>
          <a:prstGeom prst="rect">
            <a:avLst/>
          </a:prstGeom>
          <a:noFill/>
        </p:spPr>
        <p:txBody>
          <a:bodyPr wrap="square" rtlCol="0">
            <a:spAutoFit/>
          </a:bodyPr>
          <a:lstStyle/>
          <a:p>
            <a:pPr algn="ctr"/>
            <a:r>
              <a:rPr lang="en-US" sz="1600" dirty="0">
                <a:solidFill>
                  <a:schemeClr val="tx1">
                    <a:lumMod val="95000"/>
                  </a:schemeClr>
                </a:solidFill>
              </a:rPr>
              <a:t>Head of a Pharisee</a:t>
            </a:r>
          </a:p>
          <a:p>
            <a:pPr algn="ctr"/>
            <a:endParaRPr lang="en-US" sz="1600" dirty="0">
              <a:solidFill>
                <a:schemeClr val="tx1">
                  <a:lumMod val="95000"/>
                </a:schemeClr>
              </a:solidFill>
            </a:endParaRPr>
          </a:p>
          <a:p>
            <a:pPr algn="ctr"/>
            <a:r>
              <a:rPr lang="en-US" sz="1600" dirty="0" err="1">
                <a:solidFill>
                  <a:schemeClr val="tx1">
                    <a:lumMod val="95000"/>
                  </a:schemeClr>
                </a:solidFill>
              </a:rPr>
              <a:t>Mihály</a:t>
            </a:r>
            <a:r>
              <a:rPr lang="en-US" sz="1600" dirty="0">
                <a:solidFill>
                  <a:schemeClr val="tx1">
                    <a:lumMod val="95000"/>
                  </a:schemeClr>
                </a:solidFill>
              </a:rPr>
              <a:t> </a:t>
            </a:r>
            <a:r>
              <a:rPr lang="en-US" sz="1600" dirty="0" err="1">
                <a:solidFill>
                  <a:schemeClr val="tx1">
                    <a:lumMod val="95000"/>
                  </a:schemeClr>
                </a:solidFill>
              </a:rPr>
              <a:t>Munkácsy</a:t>
            </a:r>
            <a:r>
              <a:rPr lang="en-US" sz="1600" dirty="0">
                <a:solidFill>
                  <a:schemeClr val="tx1">
                    <a:lumMod val="95000"/>
                  </a:schemeClr>
                </a:solidFill>
              </a:rPr>
              <a:t>, 1881</a:t>
            </a:r>
          </a:p>
        </p:txBody>
      </p:sp>
      <p:pic>
        <p:nvPicPr>
          <p:cNvPr id="5" name="Picture 4" descr="Mihaly_Munkacsy_Head_of_a_Pharise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3215" y="0"/>
            <a:ext cx="5368297"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752600"/>
            <a:ext cx="6553200" cy="2862322"/>
          </a:xfrm>
          <a:prstGeom prst="rect">
            <a:avLst/>
          </a:prstGeom>
        </p:spPr>
        <p:txBody>
          <a:bodyPr wrap="square" lIns="91440" tIns="45720" rIns="91440" bIns="45720" anchor="t">
            <a:spAutoFit/>
          </a:bodyPr>
          <a:lstStyle/>
          <a:p>
            <a:r>
              <a:rPr lang="en-US" sz="3600" dirty="0"/>
              <a:t>When Jesus heard this, he said to them, “Those who are well have no need of a physician but those who are sick; I have not come to call the righteous but sinners.”</a:t>
            </a:r>
            <a:endParaRPr lang="en-US" sz="3600" dirty="0">
              <a:cs typeface="Arial" pitchFamily="34" charset="0"/>
            </a:endParaRPr>
          </a:p>
        </p:txBody>
      </p:sp>
      <p:sp>
        <p:nvSpPr>
          <p:cNvPr id="5" name="TextBox 4"/>
          <p:cNvSpPr txBox="1"/>
          <p:nvPr/>
        </p:nvSpPr>
        <p:spPr>
          <a:xfrm>
            <a:off x="6096000" y="5181600"/>
            <a:ext cx="3352800" cy="461665"/>
          </a:xfrm>
          <a:prstGeom prst="rect">
            <a:avLst/>
          </a:prstGeom>
          <a:noFill/>
        </p:spPr>
        <p:txBody>
          <a:bodyPr wrap="square" rtlCol="0">
            <a:spAutoFit/>
          </a:bodyPr>
          <a:lstStyle/>
          <a:p>
            <a:pPr algn="ctr"/>
            <a:r>
              <a:rPr lang="en-US" sz="2400" dirty="0">
                <a:solidFill>
                  <a:schemeClr val="tx1">
                    <a:lumMod val="95000"/>
                  </a:schemeClr>
                </a:solidFill>
              </a:rPr>
              <a:t>Mark 2:17</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248400"/>
            <a:ext cx="9144000" cy="338554"/>
          </a:xfrm>
          <a:prstGeom prst="rect">
            <a:avLst/>
          </a:prstGeom>
          <a:noFill/>
        </p:spPr>
        <p:txBody>
          <a:bodyPr wrap="square" rtlCol="0">
            <a:spAutoFit/>
          </a:bodyPr>
          <a:lstStyle/>
          <a:p>
            <a:pPr algn="ctr"/>
            <a:r>
              <a:rPr lang="en-US" sz="1600" dirty="0">
                <a:solidFill>
                  <a:schemeClr val="tx1">
                    <a:lumMod val="95000"/>
                  </a:schemeClr>
                </a:solidFill>
              </a:rPr>
              <a:t>All Are Welcome in the Kingdom of God, Ocean City, Maryland, 2007</a:t>
            </a:r>
          </a:p>
        </p:txBody>
      </p:sp>
      <p:pic>
        <p:nvPicPr>
          <p:cNvPr id="2" name="Picture 1" descr="1236022574_2d411fd184_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2100" y="0"/>
            <a:ext cx="9067800" cy="6075426"/>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447800"/>
            <a:ext cx="6400800" cy="3416320"/>
          </a:xfrm>
          <a:prstGeom prst="rect">
            <a:avLst/>
          </a:prstGeom>
        </p:spPr>
        <p:txBody>
          <a:bodyPr wrap="square" lIns="91440" tIns="45720" rIns="91440" bIns="45720" anchor="t">
            <a:spAutoFit/>
          </a:bodyPr>
          <a:lstStyle/>
          <a:p>
            <a:r>
              <a:rPr lang="en-US" sz="3600" dirty="0"/>
              <a:t>Now John’s disciples and the Pharisees were fasting, and people came and said to him, “Why do John’s disciples and the disciples of the Pharisees fast, but your disciples do not fast?”</a:t>
            </a:r>
            <a:endParaRPr lang="en-US" sz="3600" dirty="0">
              <a:cs typeface="Arial" pitchFamily="34" charset="0"/>
            </a:endParaRPr>
          </a:p>
        </p:txBody>
      </p:sp>
      <p:sp>
        <p:nvSpPr>
          <p:cNvPr id="5" name="TextBox 4"/>
          <p:cNvSpPr txBox="1"/>
          <p:nvPr/>
        </p:nvSpPr>
        <p:spPr>
          <a:xfrm>
            <a:off x="5943600" y="5334000"/>
            <a:ext cx="3352800" cy="461665"/>
          </a:xfrm>
          <a:prstGeom prst="rect">
            <a:avLst/>
          </a:prstGeom>
          <a:noFill/>
        </p:spPr>
        <p:txBody>
          <a:bodyPr wrap="square" rtlCol="0">
            <a:spAutoFit/>
          </a:bodyPr>
          <a:lstStyle/>
          <a:p>
            <a:pPr algn="ctr"/>
            <a:r>
              <a:rPr lang="en-US" sz="2400" dirty="0">
                <a:solidFill>
                  <a:schemeClr val="tx1">
                    <a:lumMod val="95000"/>
                  </a:schemeClr>
                </a:solidFill>
              </a:rPr>
              <a:t>Mark 2:18</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800" y="3124200"/>
            <a:ext cx="3623312" cy="830997"/>
          </a:xfrm>
          <a:prstGeom prst="rect">
            <a:avLst/>
          </a:prstGeom>
          <a:noFill/>
        </p:spPr>
        <p:txBody>
          <a:bodyPr wrap="square" rtlCol="0">
            <a:spAutoFit/>
          </a:bodyPr>
          <a:lstStyle/>
          <a:p>
            <a:pPr algn="ctr"/>
            <a:r>
              <a:rPr lang="en-US" sz="1600" dirty="0">
                <a:solidFill>
                  <a:schemeClr val="tx1">
                    <a:lumMod val="95000"/>
                  </a:schemeClr>
                </a:solidFill>
              </a:rPr>
              <a:t>Jesus Wanted poster</a:t>
            </a:r>
          </a:p>
          <a:p>
            <a:pPr algn="ctr"/>
            <a:endParaRPr lang="en-US" sz="1600" dirty="0">
              <a:solidFill>
                <a:schemeClr val="tx1">
                  <a:lumMod val="95000"/>
                </a:schemeClr>
              </a:solidFill>
            </a:endParaRPr>
          </a:p>
          <a:p>
            <a:pPr algn="ctr"/>
            <a:r>
              <a:rPr lang="en-US" sz="1600" dirty="0">
                <a:solidFill>
                  <a:schemeClr val="tx1">
                    <a:lumMod val="95000"/>
                  </a:schemeClr>
                </a:solidFill>
              </a:rPr>
              <a:t>Art Young, 1917</a:t>
            </a:r>
          </a:p>
        </p:txBody>
      </p:sp>
      <p:pic>
        <p:nvPicPr>
          <p:cNvPr id="3" name="Picture 2" descr="Jesus_wanted_post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4940" y="0"/>
            <a:ext cx="5254943"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219200"/>
            <a:ext cx="7467600" cy="3416320"/>
          </a:xfrm>
          <a:prstGeom prst="rect">
            <a:avLst/>
          </a:prstGeom>
        </p:spPr>
        <p:txBody>
          <a:bodyPr wrap="square" lIns="91440" tIns="45720" rIns="91440" bIns="45720" anchor="t">
            <a:spAutoFit/>
          </a:bodyPr>
          <a:lstStyle/>
          <a:p>
            <a:r>
              <a:rPr lang="en-US" sz="3600" dirty="0"/>
              <a:t>I will make for you a covenant on that day with the wild animals, the birds of the air, and the creeping things of the ground, and I will abolish the bow, the sword, and war from the land, and I will make you lie down in safety.</a:t>
            </a:r>
            <a:endParaRPr lang="en-US" sz="3600" dirty="0">
              <a:cs typeface="Arial" pitchFamily="34" charset="0"/>
            </a:endParaRPr>
          </a:p>
        </p:txBody>
      </p:sp>
      <p:sp>
        <p:nvSpPr>
          <p:cNvPr id="4" name="TextBox 3"/>
          <p:cNvSpPr txBox="1"/>
          <p:nvPr/>
        </p:nvSpPr>
        <p:spPr>
          <a:xfrm>
            <a:off x="6096000" y="5029200"/>
            <a:ext cx="3352800" cy="461665"/>
          </a:xfrm>
          <a:prstGeom prst="rect">
            <a:avLst/>
          </a:prstGeom>
          <a:noFill/>
        </p:spPr>
        <p:txBody>
          <a:bodyPr wrap="square" rtlCol="0">
            <a:spAutoFit/>
          </a:bodyPr>
          <a:lstStyle/>
          <a:p>
            <a:pPr algn="ctr"/>
            <a:r>
              <a:rPr lang="en-US" sz="2400" dirty="0">
                <a:solidFill>
                  <a:schemeClr val="tx1">
                    <a:lumMod val="95000"/>
                  </a:schemeClr>
                </a:solidFill>
              </a:rPr>
              <a:t>Hosea 2:18</a:t>
            </a:r>
          </a:p>
        </p:txBody>
      </p:sp>
    </p:spTree>
    <p:extLst>
      <p:ext uri="{BB962C8B-B14F-4D97-AF65-F5344CB8AC3E}">
        <p14:creationId xmlns:p14="http://schemas.microsoft.com/office/powerpoint/2010/main" val="3883666196"/>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447800"/>
            <a:ext cx="6705600" cy="3416320"/>
          </a:xfrm>
          <a:prstGeom prst="rect">
            <a:avLst/>
          </a:prstGeom>
        </p:spPr>
        <p:txBody>
          <a:bodyPr wrap="square" lIns="91440" tIns="45720" rIns="91440" bIns="45720" anchor="t">
            <a:spAutoFit/>
          </a:bodyPr>
          <a:lstStyle/>
          <a:p>
            <a:r>
              <a:rPr lang="en-US" sz="3600" dirty="0"/>
              <a:t>Jesus said to them, “The wedding attendants cannot fast while the bridegroom is with them, can they? As long as they have the bridegroom with them, they cannot fast.”</a:t>
            </a:r>
          </a:p>
        </p:txBody>
      </p:sp>
      <p:sp>
        <p:nvSpPr>
          <p:cNvPr id="5" name="TextBox 4"/>
          <p:cNvSpPr txBox="1"/>
          <p:nvPr/>
        </p:nvSpPr>
        <p:spPr>
          <a:xfrm>
            <a:off x="6096000" y="5105400"/>
            <a:ext cx="3352800" cy="461665"/>
          </a:xfrm>
          <a:prstGeom prst="rect">
            <a:avLst/>
          </a:prstGeom>
          <a:noFill/>
        </p:spPr>
        <p:txBody>
          <a:bodyPr wrap="square" rtlCol="0">
            <a:spAutoFit/>
          </a:bodyPr>
          <a:lstStyle/>
          <a:p>
            <a:pPr algn="ctr"/>
            <a:r>
              <a:rPr lang="en-US" sz="2400" dirty="0">
                <a:solidFill>
                  <a:schemeClr val="tx1">
                    <a:lumMod val="95000"/>
                  </a:schemeClr>
                </a:solidFill>
              </a:rPr>
              <a:t>Mark 2:19</a:t>
            </a:r>
          </a:p>
        </p:txBody>
      </p:sp>
    </p:spTree>
    <p:extLst>
      <p:ext uri="{BB962C8B-B14F-4D97-AF65-F5344CB8AC3E}">
        <p14:creationId xmlns:p14="http://schemas.microsoft.com/office/powerpoint/2010/main" val="3088145221"/>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3276600"/>
            <a:ext cx="4724400" cy="830997"/>
          </a:xfrm>
          <a:prstGeom prst="rect">
            <a:avLst/>
          </a:prstGeom>
          <a:noFill/>
        </p:spPr>
        <p:txBody>
          <a:bodyPr wrap="square" rtlCol="0">
            <a:spAutoFit/>
          </a:bodyPr>
          <a:lstStyle/>
          <a:p>
            <a:pPr algn="ctr"/>
            <a:r>
              <a:rPr lang="en-US" sz="1600" dirty="0">
                <a:solidFill>
                  <a:schemeClr val="tx1">
                    <a:lumMod val="95000"/>
                  </a:schemeClr>
                </a:solidFill>
              </a:rPr>
              <a:t>Jesus the Bridegroom</a:t>
            </a:r>
          </a:p>
          <a:p>
            <a:pPr algn="ctr"/>
            <a:endParaRPr lang="en-US" sz="1600" dirty="0">
              <a:solidFill>
                <a:schemeClr val="tx1">
                  <a:lumMod val="95000"/>
                </a:schemeClr>
              </a:solidFill>
            </a:endParaRPr>
          </a:p>
          <a:p>
            <a:pPr algn="ctr"/>
            <a:r>
              <a:rPr lang="en-US" sz="1600" dirty="0">
                <a:solidFill>
                  <a:schemeClr val="tx1">
                    <a:lumMod val="95000"/>
                  </a:schemeClr>
                </a:solidFill>
              </a:rPr>
              <a:t>Anonymous, 19</a:t>
            </a:r>
            <a:r>
              <a:rPr lang="en-US" sz="1600" baseline="30000" dirty="0">
                <a:solidFill>
                  <a:schemeClr val="tx1">
                    <a:lumMod val="95000"/>
                  </a:schemeClr>
                </a:solidFill>
              </a:rPr>
              <a:t>th</a:t>
            </a:r>
            <a:r>
              <a:rPr lang="en-US" sz="1600" dirty="0">
                <a:solidFill>
                  <a:schemeClr val="tx1">
                    <a:lumMod val="95000"/>
                  </a:schemeClr>
                </a:solidFill>
              </a:rPr>
              <a:t> century</a:t>
            </a:r>
          </a:p>
        </p:txBody>
      </p:sp>
      <p:pic>
        <p:nvPicPr>
          <p:cNvPr id="3" name="Picture 2" descr="jesusbridegroom2175bhw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1700" y="0"/>
            <a:ext cx="2554300" cy="6705038"/>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http://www.flickr.com/photos/swperman/221008978/</a:t>
            </a:r>
          </a:p>
          <a:p>
            <a:pPr>
              <a:buNone/>
            </a:pPr>
            <a:r>
              <a:rPr lang="en-US" sz="1600" dirty="0"/>
              <a:t>https://commons.wikimedia.org/wiki/File:Duccio_di_Buoninsegna_063.jpg</a:t>
            </a:r>
          </a:p>
          <a:p>
            <a:pPr>
              <a:buNone/>
            </a:pPr>
            <a:r>
              <a:rPr lang="en-US" sz="1600" dirty="0"/>
              <a:t>www.JohnAugustSwanson.com</a:t>
            </a:r>
          </a:p>
          <a:p>
            <a:pPr>
              <a:buNone/>
            </a:pPr>
            <a:r>
              <a:rPr lang="en-US" sz="1600" dirty="0"/>
              <a:t>https://commons.wikimedia.org/wiki/File:Eastman_Johnson_-_Writing_to_Father.jpg</a:t>
            </a:r>
          </a:p>
          <a:p>
            <a:pPr>
              <a:buNone/>
            </a:pPr>
            <a:r>
              <a:rPr lang="en-US" sz="1600" dirty="0"/>
              <a:t>https://commons.wikimedia.org/wiki/File:Pareja-vocacion_mateo.jpg</a:t>
            </a:r>
          </a:p>
          <a:p>
            <a:pPr>
              <a:buNone/>
            </a:pPr>
            <a:r>
              <a:rPr lang="en-US" sz="1600" dirty="0"/>
              <a:t>https://commons.wikimedia.org/wiki/File:The_Feast_in_the_House_of_Levi_(edited).jpg</a:t>
            </a:r>
          </a:p>
          <a:p>
            <a:pPr>
              <a:buNone/>
            </a:pPr>
            <a:r>
              <a:rPr lang="en-US" sz="1600" dirty="0"/>
              <a:t>https://commons.wikimedia.org/wiki/File:Mihaly_Munkacsy_Head_of_a_Pharisee.jpg</a:t>
            </a:r>
          </a:p>
          <a:p>
            <a:pPr>
              <a:buNone/>
            </a:pPr>
            <a:r>
              <a:rPr lang="en-US" sz="1600" dirty="0"/>
              <a:t>https://flickr.com/photos/jillianaphotography/1236022574/</a:t>
            </a:r>
          </a:p>
          <a:p>
            <a:pPr>
              <a:buNone/>
            </a:pPr>
            <a:r>
              <a:rPr lang="en-US" sz="1600" dirty="0"/>
              <a:t>https://commons.wikimedia.org/wiki/File:Jesus_wanted_poster.jpg</a:t>
            </a:r>
          </a:p>
          <a:p>
            <a:pPr>
              <a:buNone/>
            </a:pPr>
            <a:r>
              <a:rPr lang="en-US" sz="1600" dirty="0"/>
              <a:t>https://commons.wikimedia.org/wiki/File:Jesus_the_Bridegroom_(Syria).jpg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172200"/>
            <a:ext cx="9144000" cy="338554"/>
          </a:xfrm>
          <a:prstGeom prst="rect">
            <a:avLst/>
          </a:prstGeom>
          <a:noFill/>
        </p:spPr>
        <p:txBody>
          <a:bodyPr wrap="square" rtlCol="0">
            <a:spAutoFit/>
          </a:bodyPr>
          <a:lstStyle/>
          <a:p>
            <a:pPr algn="ctr"/>
            <a:r>
              <a:rPr lang="en-US" sz="1600" dirty="0">
                <a:solidFill>
                  <a:schemeClr val="tx1">
                    <a:lumMod val="95000"/>
                  </a:schemeClr>
                </a:solidFill>
              </a:rPr>
              <a:t>Prayer of St. Francis, Brother Eric, 20</a:t>
            </a:r>
            <a:r>
              <a:rPr lang="en-US" sz="1600" baseline="30000" dirty="0">
                <a:solidFill>
                  <a:schemeClr val="tx1">
                    <a:lumMod val="95000"/>
                  </a:schemeClr>
                </a:solidFill>
              </a:rPr>
              <a:t>th</a:t>
            </a:r>
            <a:r>
              <a:rPr lang="en-US" sz="1600" dirty="0">
                <a:solidFill>
                  <a:schemeClr val="tx1">
                    <a:lumMod val="95000"/>
                  </a:schemeClr>
                </a:solidFill>
              </a:rPr>
              <a:t> century</a:t>
            </a:r>
          </a:p>
        </p:txBody>
      </p:sp>
      <p:pic>
        <p:nvPicPr>
          <p:cNvPr id="2" name="Picture 1" descr="B_EighthSundayafterEpiphan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5617" y="0"/>
            <a:ext cx="6540767" cy="5992977"/>
          </a:xfrm>
          <a:prstGeom prst="rect">
            <a:avLst/>
          </a:prstGeom>
        </p:spPr>
      </p:pic>
    </p:spTree>
    <p:extLst>
      <p:ext uri="{BB962C8B-B14F-4D97-AF65-F5344CB8AC3E}">
        <p14:creationId xmlns:p14="http://schemas.microsoft.com/office/powerpoint/2010/main" val="3373992766"/>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676400"/>
            <a:ext cx="7467600" cy="2308324"/>
          </a:xfrm>
          <a:prstGeom prst="rect">
            <a:avLst/>
          </a:prstGeom>
        </p:spPr>
        <p:txBody>
          <a:bodyPr wrap="square" lIns="91440" tIns="45720" rIns="91440" bIns="45720" anchor="t">
            <a:spAutoFit/>
          </a:bodyPr>
          <a:lstStyle/>
          <a:p>
            <a:r>
              <a:rPr lang="en-US" sz="3600" dirty="0"/>
              <a:t>And I will take you for my wife forever; I will take you for my wife in righteousness and in justice, in steadfast love and in mercy.</a:t>
            </a:r>
            <a:endParaRPr lang="en-US" sz="3600" dirty="0">
              <a:cs typeface="Arial" pitchFamily="34" charset="0"/>
            </a:endParaRPr>
          </a:p>
        </p:txBody>
      </p:sp>
      <p:sp>
        <p:nvSpPr>
          <p:cNvPr id="4" name="TextBox 3"/>
          <p:cNvSpPr txBox="1"/>
          <p:nvPr/>
        </p:nvSpPr>
        <p:spPr>
          <a:xfrm>
            <a:off x="6088912" y="4876800"/>
            <a:ext cx="3352800" cy="461665"/>
          </a:xfrm>
          <a:prstGeom prst="rect">
            <a:avLst/>
          </a:prstGeom>
          <a:noFill/>
        </p:spPr>
        <p:txBody>
          <a:bodyPr wrap="square" rtlCol="0">
            <a:spAutoFit/>
          </a:bodyPr>
          <a:lstStyle/>
          <a:p>
            <a:pPr algn="ctr"/>
            <a:r>
              <a:rPr lang="en-US" sz="2400" dirty="0">
                <a:solidFill>
                  <a:schemeClr val="tx1">
                    <a:lumMod val="95000"/>
                  </a:schemeClr>
                </a:solidFill>
              </a:rPr>
              <a:t>Hosea 2:19</a:t>
            </a:r>
          </a:p>
        </p:txBody>
      </p:sp>
    </p:spTree>
    <p:extLst>
      <p:ext uri="{BB962C8B-B14F-4D97-AF65-F5344CB8AC3E}">
        <p14:creationId xmlns:p14="http://schemas.microsoft.com/office/powerpoint/2010/main" val="1393518810"/>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47800" y="3276600"/>
            <a:ext cx="4191000" cy="830997"/>
          </a:xfrm>
          <a:prstGeom prst="rect">
            <a:avLst/>
          </a:prstGeom>
          <a:noFill/>
        </p:spPr>
        <p:txBody>
          <a:bodyPr wrap="square" rtlCol="0">
            <a:spAutoFit/>
          </a:bodyPr>
          <a:lstStyle/>
          <a:p>
            <a:pPr algn="ctr"/>
            <a:r>
              <a:rPr lang="en-US" sz="1600" dirty="0">
                <a:solidFill>
                  <a:schemeClr val="tx1">
                    <a:lumMod val="95000"/>
                  </a:schemeClr>
                </a:solidFill>
              </a:rPr>
              <a:t>Prophet Hosea</a:t>
            </a:r>
          </a:p>
          <a:p>
            <a:pPr algn="ctr"/>
            <a:endParaRPr lang="en-US" sz="1600" dirty="0">
              <a:solidFill>
                <a:schemeClr val="tx1">
                  <a:lumMod val="95000"/>
                </a:schemeClr>
              </a:solidFill>
            </a:endParaRPr>
          </a:p>
          <a:p>
            <a:pPr algn="ctr"/>
            <a:r>
              <a:rPr lang="en-US" sz="1600" dirty="0" err="1">
                <a:solidFill>
                  <a:schemeClr val="tx1">
                    <a:lumMod val="95000"/>
                  </a:schemeClr>
                </a:solidFill>
              </a:rPr>
              <a:t>Duccio</a:t>
            </a:r>
            <a:r>
              <a:rPr lang="en-US" sz="1600" dirty="0">
                <a:solidFill>
                  <a:schemeClr val="tx1">
                    <a:lumMod val="95000"/>
                  </a:schemeClr>
                </a:solidFill>
              </a:rPr>
              <a:t> di </a:t>
            </a:r>
            <a:r>
              <a:rPr lang="en-US" sz="1600" dirty="0" err="1">
                <a:solidFill>
                  <a:schemeClr val="tx1">
                    <a:lumMod val="95000"/>
                  </a:schemeClr>
                </a:solidFill>
              </a:rPr>
              <a:t>Buoninsegna</a:t>
            </a:r>
            <a:r>
              <a:rPr lang="en-US" sz="1600" dirty="0">
                <a:solidFill>
                  <a:schemeClr val="tx1">
                    <a:lumMod val="95000"/>
                  </a:schemeClr>
                </a:solidFill>
              </a:rPr>
              <a:t>, 1308-1311</a:t>
            </a:r>
          </a:p>
        </p:txBody>
      </p:sp>
      <p:pic>
        <p:nvPicPr>
          <p:cNvPr id="5" name="Picture 4" descr="Duccio_di_Buoninsegna_06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8714" y="0"/>
            <a:ext cx="2508069"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438400"/>
            <a:ext cx="6324600" cy="1754327"/>
          </a:xfrm>
          <a:prstGeom prst="rect">
            <a:avLst/>
          </a:prstGeom>
        </p:spPr>
        <p:txBody>
          <a:bodyPr wrap="square" lIns="91440" tIns="45720" rIns="91440" bIns="45720" anchor="t">
            <a:spAutoFit/>
          </a:bodyPr>
          <a:lstStyle/>
          <a:p>
            <a:r>
              <a:rPr lang="en-US" sz="3600" dirty="0"/>
              <a:t>Bless the L</a:t>
            </a:r>
            <a:r>
              <a:rPr lang="en-US" sz="2800" dirty="0"/>
              <a:t>ORD</a:t>
            </a:r>
            <a:r>
              <a:rPr lang="en-US" sz="3600" dirty="0"/>
              <a:t>, O my soul, and all that is within me, bless his holy name.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103:1</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2971800"/>
            <a:ext cx="3810000" cy="830997"/>
          </a:xfrm>
          <a:prstGeom prst="rect">
            <a:avLst/>
          </a:prstGeom>
          <a:noFill/>
        </p:spPr>
        <p:txBody>
          <a:bodyPr wrap="square" rtlCol="0">
            <a:spAutoFit/>
          </a:bodyPr>
          <a:lstStyle/>
          <a:p>
            <a:pPr algn="ctr"/>
            <a:r>
              <a:rPr lang="en-US" sz="1600" dirty="0">
                <a:solidFill>
                  <a:schemeClr val="tx1">
                    <a:lumMod val="95000"/>
                  </a:schemeClr>
                </a:solidFill>
              </a:rPr>
              <a:t>The Procession</a:t>
            </a:r>
          </a:p>
          <a:p>
            <a:pPr algn="ctr"/>
            <a:endParaRPr lang="en-US" sz="1600" dirty="0">
              <a:solidFill>
                <a:schemeClr val="tx1">
                  <a:lumMod val="95000"/>
                </a:schemeClr>
              </a:solidFill>
            </a:endParaRPr>
          </a:p>
          <a:p>
            <a:pPr algn="ctr"/>
            <a:r>
              <a:rPr lang="en-US" sz="1600" dirty="0">
                <a:solidFill>
                  <a:schemeClr val="tx1">
                    <a:lumMod val="95000"/>
                  </a:schemeClr>
                </a:solidFill>
              </a:rPr>
              <a:t>John August Swanson, 2007</a:t>
            </a:r>
          </a:p>
        </p:txBody>
      </p:sp>
      <p:pic>
        <p:nvPicPr>
          <p:cNvPr id="3" name="Picture 2" descr="Swanson-Processi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5853" y="0"/>
            <a:ext cx="4602685"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13567" y="2479157"/>
            <a:ext cx="6324600" cy="1754327"/>
          </a:xfrm>
          <a:prstGeom prst="rect">
            <a:avLst/>
          </a:prstGeom>
        </p:spPr>
        <p:txBody>
          <a:bodyPr wrap="square" lIns="91440" tIns="45720" rIns="91440" bIns="45720" anchor="t">
            <a:spAutoFit/>
          </a:bodyPr>
          <a:lstStyle/>
          <a:p>
            <a:r>
              <a:rPr lang="en-US" sz="3600" dirty="0"/>
              <a:t>You yourselves are our letter, written on our hearts, known and read by all...</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2 Corinthians 3:2</a:t>
            </a:r>
          </a:p>
        </p:txBody>
      </p:sp>
    </p:spTree>
    <p:extLst>
      <p:ext uri="{BB962C8B-B14F-4D97-AF65-F5344CB8AC3E}">
        <p14:creationId xmlns:p14="http://schemas.microsoft.com/office/powerpoint/2010/main" val="3535687381"/>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3013501"/>
            <a:ext cx="3810000" cy="830997"/>
          </a:xfrm>
          <a:prstGeom prst="rect">
            <a:avLst/>
          </a:prstGeom>
          <a:noFill/>
        </p:spPr>
        <p:txBody>
          <a:bodyPr wrap="square" rtlCol="0">
            <a:spAutoFit/>
          </a:bodyPr>
          <a:lstStyle/>
          <a:p>
            <a:pPr algn="ctr"/>
            <a:r>
              <a:rPr lang="en-US" sz="1600" dirty="0">
                <a:solidFill>
                  <a:schemeClr val="tx1">
                    <a:lumMod val="95000"/>
                  </a:schemeClr>
                </a:solidFill>
              </a:rPr>
              <a:t>Writing to Father</a:t>
            </a:r>
          </a:p>
          <a:p>
            <a:pPr algn="ctr"/>
            <a:endParaRPr lang="en-US" sz="1600" dirty="0">
              <a:solidFill>
                <a:schemeClr val="tx1">
                  <a:lumMod val="95000"/>
                </a:schemeClr>
              </a:solidFill>
            </a:endParaRPr>
          </a:p>
          <a:p>
            <a:pPr algn="ctr"/>
            <a:r>
              <a:rPr lang="en-US" sz="1600" dirty="0">
                <a:solidFill>
                  <a:schemeClr val="tx1">
                    <a:lumMod val="95000"/>
                  </a:schemeClr>
                </a:solidFill>
              </a:rPr>
              <a:t>Eastman Johnson, 1863</a:t>
            </a:r>
          </a:p>
        </p:txBody>
      </p:sp>
      <p:pic>
        <p:nvPicPr>
          <p:cNvPr id="3" name="Picture 2" descr="MFA_64-43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0" y="0"/>
            <a:ext cx="5246370" cy="6858000"/>
          </a:xfrm>
          <a:prstGeom prst="rect">
            <a:avLst/>
          </a:prstGeom>
        </p:spPr>
      </p:pic>
    </p:spTree>
    <p:extLst>
      <p:ext uri="{BB962C8B-B14F-4D97-AF65-F5344CB8AC3E}">
        <p14:creationId xmlns:p14="http://schemas.microsoft.com/office/powerpoint/2010/main" val="2480953845"/>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10015</TotalTime>
  <Words>736</Words>
  <Application>Microsoft Office PowerPoint</Application>
  <PresentationFormat>Widescreen</PresentationFormat>
  <Paragraphs>63</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Eighth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Second Sunday after Epiphany</dc:title>
  <dc:creator>Anne</dc:creator>
  <cp:lastModifiedBy>Anne Richardson</cp:lastModifiedBy>
  <cp:revision>244</cp:revision>
  <dcterms:created xsi:type="dcterms:W3CDTF">2016-08-31T16:46:43Z</dcterms:created>
  <dcterms:modified xsi:type="dcterms:W3CDTF">2025-10-21T14:26:49Z</dcterms:modified>
</cp:coreProperties>
</file>