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36"/>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40" roundtripDataSignature="AMtx7mguXq0rtCWGVULf3IPb/kfe6bqBUg=="/>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CEFEA43-F865-4AA4-A5F9-100C4E70D3F5}" v="132" dt="2025-10-31T16:45:55.47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varScale="1">
        <p:scale>
          <a:sx n="100" d="100"/>
          <a:sy n="100" d="100"/>
        </p:scale>
        <p:origin x="0" y="0"/>
      </p:cViewPr>
      <p:guideLst>
        <p:guide orient="horz" pos="2160"/>
        <p:guide pos="3840"/>
      </p:guideLst>
    </p:cSldViewPr>
  </p:slide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40" Type="http://customschemas.google.com/relationships/presentationmetadata" Target="metadata"/><Relationship Id="rId45"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46"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lison Blackwell" userId="7Y4zoj1sqs5H+IG1uY71RyUTFRj8vI3Lj7CrwoODLF4=" providerId="None" clId="Web-{FCEFEA43-F865-4AA4-A5F9-100C4E70D3F5}"/>
    <pc:docChg chg="modSld">
      <pc:chgData name="Allison Blackwell" userId="7Y4zoj1sqs5H+IG1uY71RyUTFRj8vI3Lj7CrwoODLF4=" providerId="None" clId="Web-{FCEFEA43-F865-4AA4-A5F9-100C4E70D3F5}" dt="2025-10-31T16:45:55.472" v="65" actId="20577"/>
      <pc:docMkLst>
        <pc:docMk/>
      </pc:docMkLst>
      <pc:sldChg chg="modSp">
        <pc:chgData name="Allison Blackwell" userId="7Y4zoj1sqs5H+IG1uY71RyUTFRj8vI3Lj7CrwoODLF4=" providerId="None" clId="Web-{FCEFEA43-F865-4AA4-A5F9-100C4E70D3F5}" dt="2025-10-31T16:35:10.273" v="2" actId="20577"/>
        <pc:sldMkLst>
          <pc:docMk/>
          <pc:sldMk cId="0" sldId="257"/>
        </pc:sldMkLst>
        <pc:spChg chg="mod">
          <ac:chgData name="Allison Blackwell" userId="7Y4zoj1sqs5H+IG1uY71RyUTFRj8vI3Lj7CrwoODLF4=" providerId="None" clId="Web-{FCEFEA43-F865-4AA4-A5F9-100C4E70D3F5}" dt="2025-10-31T16:35:10.273" v="2" actId="20577"/>
          <ac:spMkLst>
            <pc:docMk/>
            <pc:sldMk cId="0" sldId="257"/>
            <ac:spMk id="95" creationId="{00000000-0000-0000-0000-000000000000}"/>
          </ac:spMkLst>
        </pc:spChg>
      </pc:sldChg>
      <pc:sldChg chg="modSp">
        <pc:chgData name="Allison Blackwell" userId="7Y4zoj1sqs5H+IG1uY71RyUTFRj8vI3Lj7CrwoODLF4=" providerId="None" clId="Web-{FCEFEA43-F865-4AA4-A5F9-100C4E70D3F5}" dt="2025-10-31T16:36:07.103" v="6" actId="20577"/>
        <pc:sldMkLst>
          <pc:docMk/>
          <pc:sldMk cId="0" sldId="259"/>
        </pc:sldMkLst>
        <pc:spChg chg="mod">
          <ac:chgData name="Allison Blackwell" userId="7Y4zoj1sqs5H+IG1uY71RyUTFRj8vI3Lj7CrwoODLF4=" providerId="None" clId="Web-{FCEFEA43-F865-4AA4-A5F9-100C4E70D3F5}" dt="2025-10-31T16:36:07.103" v="6" actId="20577"/>
          <ac:spMkLst>
            <pc:docMk/>
            <pc:sldMk cId="0" sldId="259"/>
            <ac:spMk id="108" creationId="{00000000-0000-0000-0000-000000000000}"/>
          </ac:spMkLst>
        </pc:spChg>
      </pc:sldChg>
      <pc:sldChg chg="modSp">
        <pc:chgData name="Allison Blackwell" userId="7Y4zoj1sqs5H+IG1uY71RyUTFRj8vI3Lj7CrwoODLF4=" providerId="None" clId="Web-{FCEFEA43-F865-4AA4-A5F9-100C4E70D3F5}" dt="2025-10-31T16:37:23.823" v="8" actId="20577"/>
        <pc:sldMkLst>
          <pc:docMk/>
          <pc:sldMk cId="0" sldId="261"/>
        </pc:sldMkLst>
        <pc:spChg chg="mod">
          <ac:chgData name="Allison Blackwell" userId="7Y4zoj1sqs5H+IG1uY71RyUTFRj8vI3Lj7CrwoODLF4=" providerId="None" clId="Web-{FCEFEA43-F865-4AA4-A5F9-100C4E70D3F5}" dt="2025-10-31T16:37:23.823" v="8" actId="20577"/>
          <ac:spMkLst>
            <pc:docMk/>
            <pc:sldMk cId="0" sldId="261"/>
            <ac:spMk id="119" creationId="{00000000-0000-0000-0000-000000000000}"/>
          </ac:spMkLst>
        </pc:spChg>
      </pc:sldChg>
      <pc:sldChg chg="modSp">
        <pc:chgData name="Allison Blackwell" userId="7Y4zoj1sqs5H+IG1uY71RyUTFRj8vI3Lj7CrwoODLF4=" providerId="None" clId="Web-{FCEFEA43-F865-4AA4-A5F9-100C4E70D3F5}" dt="2025-10-31T16:38:37.417" v="14" actId="20577"/>
        <pc:sldMkLst>
          <pc:docMk/>
          <pc:sldMk cId="0" sldId="263"/>
        </pc:sldMkLst>
        <pc:spChg chg="mod">
          <ac:chgData name="Allison Blackwell" userId="7Y4zoj1sqs5H+IG1uY71RyUTFRj8vI3Lj7CrwoODLF4=" providerId="None" clId="Web-{FCEFEA43-F865-4AA4-A5F9-100C4E70D3F5}" dt="2025-10-31T16:38:21.245" v="12" actId="20577"/>
          <ac:spMkLst>
            <pc:docMk/>
            <pc:sldMk cId="0" sldId="263"/>
            <ac:spMk id="131" creationId="{00000000-0000-0000-0000-000000000000}"/>
          </ac:spMkLst>
        </pc:spChg>
        <pc:spChg chg="mod">
          <ac:chgData name="Allison Blackwell" userId="7Y4zoj1sqs5H+IG1uY71RyUTFRj8vI3Lj7CrwoODLF4=" providerId="None" clId="Web-{FCEFEA43-F865-4AA4-A5F9-100C4E70D3F5}" dt="2025-10-31T16:38:37.417" v="14" actId="20577"/>
          <ac:spMkLst>
            <pc:docMk/>
            <pc:sldMk cId="0" sldId="263"/>
            <ac:spMk id="132" creationId="{00000000-0000-0000-0000-000000000000}"/>
          </ac:spMkLst>
        </pc:spChg>
      </pc:sldChg>
      <pc:sldChg chg="modSp">
        <pc:chgData name="Allison Blackwell" userId="7Y4zoj1sqs5H+IG1uY71RyUTFRj8vI3Lj7CrwoODLF4=" providerId="None" clId="Web-{FCEFEA43-F865-4AA4-A5F9-100C4E70D3F5}" dt="2025-10-31T16:38:59.559" v="19" actId="20577"/>
        <pc:sldMkLst>
          <pc:docMk/>
          <pc:sldMk cId="0" sldId="265"/>
        </pc:sldMkLst>
        <pc:spChg chg="mod">
          <ac:chgData name="Allison Blackwell" userId="7Y4zoj1sqs5H+IG1uY71RyUTFRj8vI3Lj7CrwoODLF4=" providerId="None" clId="Web-{FCEFEA43-F865-4AA4-A5F9-100C4E70D3F5}" dt="2025-10-31T16:38:54.074" v="16" actId="20577"/>
          <ac:spMkLst>
            <pc:docMk/>
            <pc:sldMk cId="0" sldId="265"/>
            <ac:spMk id="143" creationId="{00000000-0000-0000-0000-000000000000}"/>
          </ac:spMkLst>
        </pc:spChg>
        <pc:spChg chg="mod">
          <ac:chgData name="Allison Blackwell" userId="7Y4zoj1sqs5H+IG1uY71RyUTFRj8vI3Lj7CrwoODLF4=" providerId="None" clId="Web-{FCEFEA43-F865-4AA4-A5F9-100C4E70D3F5}" dt="2025-10-31T16:38:59.559" v="19" actId="20577"/>
          <ac:spMkLst>
            <pc:docMk/>
            <pc:sldMk cId="0" sldId="265"/>
            <ac:spMk id="144" creationId="{00000000-0000-0000-0000-000000000000}"/>
          </ac:spMkLst>
        </pc:spChg>
      </pc:sldChg>
      <pc:sldChg chg="modSp">
        <pc:chgData name="Allison Blackwell" userId="7Y4zoj1sqs5H+IG1uY71RyUTFRj8vI3Lj7CrwoODLF4=" providerId="None" clId="Web-{FCEFEA43-F865-4AA4-A5F9-100C4E70D3F5}" dt="2025-10-31T16:40:10.891" v="30" actId="1076"/>
        <pc:sldMkLst>
          <pc:docMk/>
          <pc:sldMk cId="0" sldId="267"/>
        </pc:sldMkLst>
        <pc:spChg chg="mod">
          <ac:chgData name="Allison Blackwell" userId="7Y4zoj1sqs5H+IG1uY71RyUTFRj8vI3Lj7CrwoODLF4=" providerId="None" clId="Web-{FCEFEA43-F865-4AA4-A5F9-100C4E70D3F5}" dt="2025-10-31T16:40:10.891" v="30" actId="1076"/>
          <ac:spMkLst>
            <pc:docMk/>
            <pc:sldMk cId="0" sldId="267"/>
            <ac:spMk id="155" creationId="{00000000-0000-0000-0000-000000000000}"/>
          </ac:spMkLst>
        </pc:spChg>
      </pc:sldChg>
      <pc:sldChg chg="modSp">
        <pc:chgData name="Allison Blackwell" userId="7Y4zoj1sqs5H+IG1uY71RyUTFRj8vI3Lj7CrwoODLF4=" providerId="None" clId="Web-{FCEFEA43-F865-4AA4-A5F9-100C4E70D3F5}" dt="2025-10-31T16:40:39.768" v="35" actId="20577"/>
        <pc:sldMkLst>
          <pc:docMk/>
          <pc:sldMk cId="0" sldId="269"/>
        </pc:sldMkLst>
        <pc:spChg chg="mod">
          <ac:chgData name="Allison Blackwell" userId="7Y4zoj1sqs5H+IG1uY71RyUTFRj8vI3Lj7CrwoODLF4=" providerId="None" clId="Web-{FCEFEA43-F865-4AA4-A5F9-100C4E70D3F5}" dt="2025-10-31T16:40:39.768" v="35" actId="20577"/>
          <ac:spMkLst>
            <pc:docMk/>
            <pc:sldMk cId="0" sldId="269"/>
            <ac:spMk id="167" creationId="{00000000-0000-0000-0000-000000000000}"/>
          </ac:spMkLst>
        </pc:spChg>
      </pc:sldChg>
      <pc:sldChg chg="modSp">
        <pc:chgData name="Allison Blackwell" userId="7Y4zoj1sqs5H+IG1uY71RyUTFRj8vI3Lj7CrwoODLF4=" providerId="None" clId="Web-{FCEFEA43-F865-4AA4-A5F9-100C4E70D3F5}" dt="2025-10-31T16:41:21.302" v="38" actId="20577"/>
        <pc:sldMkLst>
          <pc:docMk/>
          <pc:sldMk cId="0" sldId="271"/>
        </pc:sldMkLst>
        <pc:spChg chg="mod">
          <ac:chgData name="Allison Blackwell" userId="7Y4zoj1sqs5H+IG1uY71RyUTFRj8vI3Lj7CrwoODLF4=" providerId="None" clId="Web-{FCEFEA43-F865-4AA4-A5F9-100C4E70D3F5}" dt="2025-10-31T16:41:21.302" v="38" actId="20577"/>
          <ac:spMkLst>
            <pc:docMk/>
            <pc:sldMk cId="0" sldId="271"/>
            <ac:spMk id="179" creationId="{00000000-0000-0000-0000-000000000000}"/>
          </ac:spMkLst>
        </pc:spChg>
      </pc:sldChg>
      <pc:sldChg chg="modSp">
        <pc:chgData name="Allison Blackwell" userId="7Y4zoj1sqs5H+IG1uY71RyUTFRj8vI3Lj7CrwoODLF4=" providerId="None" clId="Web-{FCEFEA43-F865-4AA4-A5F9-100C4E70D3F5}" dt="2025-10-31T16:43:37.263" v="45" actId="20577"/>
        <pc:sldMkLst>
          <pc:docMk/>
          <pc:sldMk cId="0" sldId="273"/>
        </pc:sldMkLst>
        <pc:spChg chg="mod">
          <ac:chgData name="Allison Blackwell" userId="7Y4zoj1sqs5H+IG1uY71RyUTFRj8vI3Lj7CrwoODLF4=" providerId="None" clId="Web-{FCEFEA43-F865-4AA4-A5F9-100C4E70D3F5}" dt="2025-10-31T16:43:37.263" v="45" actId="20577"/>
          <ac:spMkLst>
            <pc:docMk/>
            <pc:sldMk cId="0" sldId="273"/>
            <ac:spMk id="191" creationId="{00000000-0000-0000-0000-000000000000}"/>
          </ac:spMkLst>
        </pc:spChg>
      </pc:sldChg>
      <pc:sldChg chg="modSp">
        <pc:chgData name="Allison Blackwell" userId="7Y4zoj1sqs5H+IG1uY71RyUTFRj8vI3Lj7CrwoODLF4=" providerId="None" clId="Web-{FCEFEA43-F865-4AA4-A5F9-100C4E70D3F5}" dt="2025-10-31T16:44:16.343" v="50" actId="14100"/>
        <pc:sldMkLst>
          <pc:docMk/>
          <pc:sldMk cId="0" sldId="279"/>
        </pc:sldMkLst>
        <pc:spChg chg="mod">
          <ac:chgData name="Allison Blackwell" userId="7Y4zoj1sqs5H+IG1uY71RyUTFRj8vI3Lj7CrwoODLF4=" providerId="None" clId="Web-{FCEFEA43-F865-4AA4-A5F9-100C4E70D3F5}" dt="2025-10-31T16:44:16.343" v="50" actId="14100"/>
          <ac:spMkLst>
            <pc:docMk/>
            <pc:sldMk cId="0" sldId="279"/>
            <ac:spMk id="228" creationId="{00000000-0000-0000-0000-000000000000}"/>
          </ac:spMkLst>
        </pc:spChg>
      </pc:sldChg>
      <pc:sldChg chg="modSp">
        <pc:chgData name="Allison Blackwell" userId="7Y4zoj1sqs5H+IG1uY71RyUTFRj8vI3Lj7CrwoODLF4=" providerId="None" clId="Web-{FCEFEA43-F865-4AA4-A5F9-100C4E70D3F5}" dt="2025-10-31T16:44:25.844" v="53" actId="20577"/>
        <pc:sldMkLst>
          <pc:docMk/>
          <pc:sldMk cId="0" sldId="281"/>
        </pc:sldMkLst>
        <pc:spChg chg="mod">
          <ac:chgData name="Allison Blackwell" userId="7Y4zoj1sqs5H+IG1uY71RyUTFRj8vI3Lj7CrwoODLF4=" providerId="None" clId="Web-{FCEFEA43-F865-4AA4-A5F9-100C4E70D3F5}" dt="2025-10-31T16:44:25.844" v="53" actId="20577"/>
          <ac:spMkLst>
            <pc:docMk/>
            <pc:sldMk cId="0" sldId="281"/>
            <ac:spMk id="239" creationId="{00000000-0000-0000-0000-000000000000}"/>
          </ac:spMkLst>
        </pc:spChg>
      </pc:sldChg>
      <pc:sldChg chg="modSp">
        <pc:chgData name="Allison Blackwell" userId="7Y4zoj1sqs5H+IG1uY71RyUTFRj8vI3Lj7CrwoODLF4=" providerId="None" clId="Web-{FCEFEA43-F865-4AA4-A5F9-100C4E70D3F5}" dt="2025-10-31T16:44:41.954" v="57" actId="1076"/>
        <pc:sldMkLst>
          <pc:docMk/>
          <pc:sldMk cId="0" sldId="283"/>
        </pc:sldMkLst>
        <pc:spChg chg="mod">
          <ac:chgData name="Allison Blackwell" userId="7Y4zoj1sqs5H+IG1uY71RyUTFRj8vI3Lj7CrwoODLF4=" providerId="None" clId="Web-{FCEFEA43-F865-4AA4-A5F9-100C4E70D3F5}" dt="2025-10-31T16:44:41.954" v="57" actId="1076"/>
          <ac:spMkLst>
            <pc:docMk/>
            <pc:sldMk cId="0" sldId="283"/>
            <ac:spMk id="251" creationId="{00000000-0000-0000-0000-000000000000}"/>
          </ac:spMkLst>
        </pc:spChg>
      </pc:sldChg>
      <pc:sldChg chg="modSp">
        <pc:chgData name="Allison Blackwell" userId="7Y4zoj1sqs5H+IG1uY71RyUTFRj8vI3Lj7CrwoODLF4=" providerId="None" clId="Web-{FCEFEA43-F865-4AA4-A5F9-100C4E70D3F5}" dt="2025-10-31T16:45:09.267" v="60" actId="20577"/>
        <pc:sldMkLst>
          <pc:docMk/>
          <pc:sldMk cId="0" sldId="285"/>
        </pc:sldMkLst>
        <pc:spChg chg="mod">
          <ac:chgData name="Allison Blackwell" userId="7Y4zoj1sqs5H+IG1uY71RyUTFRj8vI3Lj7CrwoODLF4=" providerId="None" clId="Web-{FCEFEA43-F865-4AA4-A5F9-100C4E70D3F5}" dt="2025-10-31T16:45:09.267" v="60" actId="20577"/>
          <ac:spMkLst>
            <pc:docMk/>
            <pc:sldMk cId="0" sldId="285"/>
            <ac:spMk id="263" creationId="{00000000-0000-0000-0000-000000000000}"/>
          </ac:spMkLst>
        </pc:spChg>
      </pc:sldChg>
      <pc:sldChg chg="modSp">
        <pc:chgData name="Allison Blackwell" userId="7Y4zoj1sqs5H+IG1uY71RyUTFRj8vI3Lj7CrwoODLF4=" providerId="None" clId="Web-{FCEFEA43-F865-4AA4-A5F9-100C4E70D3F5}" dt="2025-10-31T16:45:55.472" v="65" actId="20577"/>
        <pc:sldMkLst>
          <pc:docMk/>
          <pc:sldMk cId="0" sldId="288"/>
        </pc:sldMkLst>
        <pc:spChg chg="mod">
          <ac:chgData name="Allison Blackwell" userId="7Y4zoj1sqs5H+IG1uY71RyUTFRj8vI3Lj7CrwoODLF4=" providerId="None" clId="Web-{FCEFEA43-F865-4AA4-A5F9-100C4E70D3F5}" dt="2025-10-31T16:45:55.472" v="65" actId="20577"/>
          <ac:spMkLst>
            <pc:docMk/>
            <pc:sldMk cId="0" sldId="288"/>
            <ac:spMk id="283"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72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7200"/>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rm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7200"/>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6" name="Google Shape;86;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
        <p:cNvGrpSpPr/>
        <p:nvPr/>
      </p:nvGrpSpPr>
      <p:grpSpPr>
        <a:xfrm>
          <a:off x="0" y="0"/>
          <a:ext cx="0" cy="0"/>
          <a:chOff x="0" y="0"/>
          <a:chExt cx="0" cy="0"/>
        </a:xfrm>
      </p:grpSpPr>
      <p:sp>
        <p:nvSpPr>
          <p:cNvPr id="140" name="Google Shape;140;p1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1" name="Google Shape;141;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
        <p:cNvGrpSpPr/>
        <p:nvPr/>
      </p:nvGrpSpPr>
      <p:grpSpPr>
        <a:xfrm>
          <a:off x="0" y="0"/>
          <a:ext cx="0" cy="0"/>
          <a:chOff x="0" y="0"/>
          <a:chExt cx="0" cy="0"/>
        </a:xfrm>
      </p:grpSpPr>
      <p:sp>
        <p:nvSpPr>
          <p:cNvPr id="146" name="Google Shape;146;p1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7" name="Google Shape;147;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1"/>
        <p:cNvGrpSpPr/>
        <p:nvPr/>
      </p:nvGrpSpPr>
      <p:grpSpPr>
        <a:xfrm>
          <a:off x="0" y="0"/>
          <a:ext cx="0" cy="0"/>
          <a:chOff x="0" y="0"/>
          <a:chExt cx="0" cy="0"/>
        </a:xfrm>
      </p:grpSpPr>
      <p:sp>
        <p:nvSpPr>
          <p:cNvPr id="152" name="Google Shape;152;p1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3" name="Google Shape;153;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
        <p:cNvGrpSpPr/>
        <p:nvPr/>
      </p:nvGrpSpPr>
      <p:grpSpPr>
        <a:xfrm>
          <a:off x="0" y="0"/>
          <a:ext cx="0" cy="0"/>
          <a:chOff x="0" y="0"/>
          <a:chExt cx="0" cy="0"/>
        </a:xfrm>
      </p:grpSpPr>
      <p:sp>
        <p:nvSpPr>
          <p:cNvPr id="158" name="Google Shape;158;p1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9" name="Google Shape;159;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3"/>
        <p:cNvGrpSpPr/>
        <p:nvPr/>
      </p:nvGrpSpPr>
      <p:grpSpPr>
        <a:xfrm>
          <a:off x="0" y="0"/>
          <a:ext cx="0" cy="0"/>
          <a:chOff x="0" y="0"/>
          <a:chExt cx="0" cy="0"/>
        </a:xfrm>
      </p:grpSpPr>
      <p:sp>
        <p:nvSpPr>
          <p:cNvPr id="164" name="Google Shape;164;p1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5" name="Google Shape;165;p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
        <p:cNvGrpSpPr/>
        <p:nvPr/>
      </p:nvGrpSpPr>
      <p:grpSpPr>
        <a:xfrm>
          <a:off x="0" y="0"/>
          <a:ext cx="0" cy="0"/>
          <a:chOff x="0" y="0"/>
          <a:chExt cx="0" cy="0"/>
        </a:xfrm>
      </p:grpSpPr>
      <p:sp>
        <p:nvSpPr>
          <p:cNvPr id="170" name="Google Shape;170;p1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1" name="Google Shape;171;p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
        <p:cNvGrpSpPr/>
        <p:nvPr/>
      </p:nvGrpSpPr>
      <p:grpSpPr>
        <a:xfrm>
          <a:off x="0" y="0"/>
          <a:ext cx="0" cy="0"/>
          <a:chOff x="0" y="0"/>
          <a:chExt cx="0" cy="0"/>
        </a:xfrm>
      </p:grpSpPr>
      <p:sp>
        <p:nvSpPr>
          <p:cNvPr id="176" name="Google Shape;176;p1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7" name="Google Shape;177;p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1"/>
        <p:cNvGrpSpPr/>
        <p:nvPr/>
      </p:nvGrpSpPr>
      <p:grpSpPr>
        <a:xfrm>
          <a:off x="0" y="0"/>
          <a:ext cx="0" cy="0"/>
          <a:chOff x="0" y="0"/>
          <a:chExt cx="0" cy="0"/>
        </a:xfrm>
      </p:grpSpPr>
      <p:sp>
        <p:nvSpPr>
          <p:cNvPr id="182" name="Google Shape;182;p1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3" name="Google Shape;183;p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7"/>
        <p:cNvGrpSpPr/>
        <p:nvPr/>
      </p:nvGrpSpPr>
      <p:grpSpPr>
        <a:xfrm>
          <a:off x="0" y="0"/>
          <a:ext cx="0" cy="0"/>
          <a:chOff x="0" y="0"/>
          <a:chExt cx="0" cy="0"/>
        </a:xfrm>
      </p:grpSpPr>
      <p:sp>
        <p:nvSpPr>
          <p:cNvPr id="188" name="Google Shape;188;p1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9" name="Google Shape;189;p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
        <p:cNvGrpSpPr/>
        <p:nvPr/>
      </p:nvGrpSpPr>
      <p:grpSpPr>
        <a:xfrm>
          <a:off x="0" y="0"/>
          <a:ext cx="0" cy="0"/>
          <a:chOff x="0" y="0"/>
          <a:chExt cx="0" cy="0"/>
        </a:xfrm>
      </p:grpSpPr>
      <p:sp>
        <p:nvSpPr>
          <p:cNvPr id="194" name="Google Shape;194;p1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5" name="Google Shape;195;p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
        <p:cNvGrpSpPr/>
        <p:nvPr/>
      </p:nvGrpSpPr>
      <p:grpSpPr>
        <a:xfrm>
          <a:off x="0" y="0"/>
          <a:ext cx="0" cy="0"/>
          <a:chOff x="0" y="0"/>
          <a:chExt cx="0" cy="0"/>
        </a:xfrm>
      </p:grpSpPr>
      <p:sp>
        <p:nvSpPr>
          <p:cNvPr id="92" name="Google Shape;92;p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3" name="Google Shape;93;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9"/>
        <p:cNvGrpSpPr/>
        <p:nvPr/>
      </p:nvGrpSpPr>
      <p:grpSpPr>
        <a:xfrm>
          <a:off x="0" y="0"/>
          <a:ext cx="0" cy="0"/>
          <a:chOff x="0" y="0"/>
          <a:chExt cx="0" cy="0"/>
        </a:xfrm>
      </p:grpSpPr>
      <p:sp>
        <p:nvSpPr>
          <p:cNvPr id="200" name="Google Shape;200;p2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1" name="Google Shape;201;p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5"/>
        <p:cNvGrpSpPr/>
        <p:nvPr/>
      </p:nvGrpSpPr>
      <p:grpSpPr>
        <a:xfrm>
          <a:off x="0" y="0"/>
          <a:ext cx="0" cy="0"/>
          <a:chOff x="0" y="0"/>
          <a:chExt cx="0" cy="0"/>
        </a:xfrm>
      </p:grpSpPr>
      <p:sp>
        <p:nvSpPr>
          <p:cNvPr id="206" name="Google Shape;206;p2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7" name="Google Shape;207;p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1"/>
        <p:cNvGrpSpPr/>
        <p:nvPr/>
      </p:nvGrpSpPr>
      <p:grpSpPr>
        <a:xfrm>
          <a:off x="0" y="0"/>
          <a:ext cx="0" cy="0"/>
          <a:chOff x="0" y="0"/>
          <a:chExt cx="0" cy="0"/>
        </a:xfrm>
      </p:grpSpPr>
      <p:sp>
        <p:nvSpPr>
          <p:cNvPr id="212" name="Google Shape;212;p2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3" name="Google Shape;213;p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7"/>
        <p:cNvGrpSpPr/>
        <p:nvPr/>
      </p:nvGrpSpPr>
      <p:grpSpPr>
        <a:xfrm>
          <a:off x="0" y="0"/>
          <a:ext cx="0" cy="0"/>
          <a:chOff x="0" y="0"/>
          <a:chExt cx="0" cy="0"/>
        </a:xfrm>
      </p:grpSpPr>
      <p:sp>
        <p:nvSpPr>
          <p:cNvPr id="218" name="Google Shape;218;p2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9" name="Google Shape;219;p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3"/>
        <p:cNvGrpSpPr/>
        <p:nvPr/>
      </p:nvGrpSpPr>
      <p:grpSpPr>
        <a:xfrm>
          <a:off x="0" y="0"/>
          <a:ext cx="0" cy="0"/>
          <a:chOff x="0" y="0"/>
          <a:chExt cx="0" cy="0"/>
        </a:xfrm>
      </p:grpSpPr>
      <p:sp>
        <p:nvSpPr>
          <p:cNvPr id="224" name="Google Shape;224;p2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25" name="Google Shape;225;p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9"/>
        <p:cNvGrpSpPr/>
        <p:nvPr/>
      </p:nvGrpSpPr>
      <p:grpSpPr>
        <a:xfrm>
          <a:off x="0" y="0"/>
          <a:ext cx="0" cy="0"/>
          <a:chOff x="0" y="0"/>
          <a:chExt cx="0" cy="0"/>
        </a:xfrm>
      </p:grpSpPr>
      <p:sp>
        <p:nvSpPr>
          <p:cNvPr id="230" name="Google Shape;230;p2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1" name="Google Shape;231;p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
        <p:cNvGrpSpPr/>
        <p:nvPr/>
      </p:nvGrpSpPr>
      <p:grpSpPr>
        <a:xfrm>
          <a:off x="0" y="0"/>
          <a:ext cx="0" cy="0"/>
          <a:chOff x="0" y="0"/>
          <a:chExt cx="0" cy="0"/>
        </a:xfrm>
      </p:grpSpPr>
      <p:sp>
        <p:nvSpPr>
          <p:cNvPr id="236" name="Google Shape;236;p2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7" name="Google Shape;237;p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1"/>
        <p:cNvGrpSpPr/>
        <p:nvPr/>
      </p:nvGrpSpPr>
      <p:grpSpPr>
        <a:xfrm>
          <a:off x="0" y="0"/>
          <a:ext cx="0" cy="0"/>
          <a:chOff x="0" y="0"/>
          <a:chExt cx="0" cy="0"/>
        </a:xfrm>
      </p:grpSpPr>
      <p:sp>
        <p:nvSpPr>
          <p:cNvPr id="242" name="Google Shape;242;p2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43" name="Google Shape;243;p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7"/>
        <p:cNvGrpSpPr/>
        <p:nvPr/>
      </p:nvGrpSpPr>
      <p:grpSpPr>
        <a:xfrm>
          <a:off x="0" y="0"/>
          <a:ext cx="0" cy="0"/>
          <a:chOff x="0" y="0"/>
          <a:chExt cx="0" cy="0"/>
        </a:xfrm>
      </p:grpSpPr>
      <p:sp>
        <p:nvSpPr>
          <p:cNvPr id="248" name="Google Shape;248;p2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49" name="Google Shape;249;p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3"/>
        <p:cNvGrpSpPr/>
        <p:nvPr/>
      </p:nvGrpSpPr>
      <p:grpSpPr>
        <a:xfrm>
          <a:off x="0" y="0"/>
          <a:ext cx="0" cy="0"/>
          <a:chOff x="0" y="0"/>
          <a:chExt cx="0" cy="0"/>
        </a:xfrm>
      </p:grpSpPr>
      <p:sp>
        <p:nvSpPr>
          <p:cNvPr id="254" name="Google Shape;254;p2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55" name="Google Shape;255;p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
        <p:cNvGrpSpPr/>
        <p:nvPr/>
      </p:nvGrpSpPr>
      <p:grpSpPr>
        <a:xfrm>
          <a:off x="0" y="0"/>
          <a:ext cx="0" cy="0"/>
          <a:chOff x="0" y="0"/>
          <a:chExt cx="0" cy="0"/>
        </a:xfrm>
      </p:grpSpPr>
      <p:sp>
        <p:nvSpPr>
          <p:cNvPr id="98" name="Google Shape;98;p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9" name="Google Shape;99;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9"/>
        <p:cNvGrpSpPr/>
        <p:nvPr/>
      </p:nvGrpSpPr>
      <p:grpSpPr>
        <a:xfrm>
          <a:off x="0" y="0"/>
          <a:ext cx="0" cy="0"/>
          <a:chOff x="0" y="0"/>
          <a:chExt cx="0" cy="0"/>
        </a:xfrm>
      </p:grpSpPr>
      <p:sp>
        <p:nvSpPr>
          <p:cNvPr id="260" name="Google Shape;260;p3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61" name="Google Shape;261;p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5"/>
        <p:cNvGrpSpPr/>
        <p:nvPr/>
      </p:nvGrpSpPr>
      <p:grpSpPr>
        <a:xfrm>
          <a:off x="0" y="0"/>
          <a:ext cx="0" cy="0"/>
          <a:chOff x="0" y="0"/>
          <a:chExt cx="0" cy="0"/>
        </a:xfrm>
      </p:grpSpPr>
      <p:sp>
        <p:nvSpPr>
          <p:cNvPr id="266" name="Google Shape;266;p3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67" name="Google Shape;267;p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1"/>
        <p:cNvGrpSpPr/>
        <p:nvPr/>
      </p:nvGrpSpPr>
      <p:grpSpPr>
        <a:xfrm>
          <a:off x="0" y="0"/>
          <a:ext cx="0" cy="0"/>
          <a:chOff x="0" y="0"/>
          <a:chExt cx="0" cy="0"/>
        </a:xfrm>
      </p:grpSpPr>
      <p:sp>
        <p:nvSpPr>
          <p:cNvPr id="272" name="Google Shape;272;p3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73" name="Google Shape;273;p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7"/>
        <p:cNvGrpSpPr/>
        <p:nvPr/>
      </p:nvGrpSpPr>
      <p:grpSpPr>
        <a:xfrm>
          <a:off x="0" y="0"/>
          <a:ext cx="0" cy="0"/>
          <a:chOff x="0" y="0"/>
          <a:chExt cx="0" cy="0"/>
        </a:xfrm>
      </p:grpSpPr>
      <p:sp>
        <p:nvSpPr>
          <p:cNvPr id="278" name="Google Shape;278;p3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79" name="Google Shape;279;p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4"/>
        <p:cNvGrpSpPr/>
        <p:nvPr/>
      </p:nvGrpSpPr>
      <p:grpSpPr>
        <a:xfrm>
          <a:off x="0" y="0"/>
          <a:ext cx="0" cy="0"/>
          <a:chOff x="0" y="0"/>
          <a:chExt cx="0" cy="0"/>
        </a:xfrm>
      </p:grpSpPr>
      <p:sp>
        <p:nvSpPr>
          <p:cNvPr id="285" name="Google Shape;285;p3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86" name="Google Shape;286;p3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
        <p:cNvGrpSpPr/>
        <p:nvPr/>
      </p:nvGrpSpPr>
      <p:grpSpPr>
        <a:xfrm>
          <a:off x="0" y="0"/>
          <a:ext cx="0" cy="0"/>
          <a:chOff x="0" y="0"/>
          <a:chExt cx="0" cy="0"/>
        </a:xfrm>
      </p:grpSpPr>
      <p:sp>
        <p:nvSpPr>
          <p:cNvPr id="104" name="Google Shape;104;p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5" name="Google Shape;105;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
        <p:cNvGrpSpPr/>
        <p:nvPr/>
      </p:nvGrpSpPr>
      <p:grpSpPr>
        <a:xfrm>
          <a:off x="0" y="0"/>
          <a:ext cx="0" cy="0"/>
          <a:chOff x="0" y="0"/>
          <a:chExt cx="0" cy="0"/>
        </a:xfrm>
      </p:grpSpPr>
      <p:sp>
        <p:nvSpPr>
          <p:cNvPr id="110" name="Google Shape;110;p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1" name="Google Shape;111;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
        <p:cNvGrpSpPr/>
        <p:nvPr/>
      </p:nvGrpSpPr>
      <p:grpSpPr>
        <a:xfrm>
          <a:off x="0" y="0"/>
          <a:ext cx="0" cy="0"/>
          <a:chOff x="0" y="0"/>
          <a:chExt cx="0" cy="0"/>
        </a:xfrm>
      </p:grpSpPr>
      <p:sp>
        <p:nvSpPr>
          <p:cNvPr id="116" name="Google Shape;116;p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7" name="Google Shape;117;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
        <p:cNvGrpSpPr/>
        <p:nvPr/>
      </p:nvGrpSpPr>
      <p:grpSpPr>
        <a:xfrm>
          <a:off x="0" y="0"/>
          <a:ext cx="0" cy="0"/>
          <a:chOff x="0" y="0"/>
          <a:chExt cx="0" cy="0"/>
        </a:xfrm>
      </p:grpSpPr>
      <p:sp>
        <p:nvSpPr>
          <p:cNvPr id="122" name="Google Shape;122;p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3" name="Google Shape;123;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
        <p:cNvGrpSpPr/>
        <p:nvPr/>
      </p:nvGrpSpPr>
      <p:grpSpPr>
        <a:xfrm>
          <a:off x="0" y="0"/>
          <a:ext cx="0" cy="0"/>
          <a:chOff x="0" y="0"/>
          <a:chExt cx="0" cy="0"/>
        </a:xfrm>
      </p:grpSpPr>
      <p:sp>
        <p:nvSpPr>
          <p:cNvPr id="128" name="Google Shape;128;p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9" name="Google Shape;129;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
        <p:cNvGrpSpPr/>
        <p:nvPr/>
      </p:nvGrpSpPr>
      <p:grpSpPr>
        <a:xfrm>
          <a:off x="0" y="0"/>
          <a:ext cx="0" cy="0"/>
          <a:chOff x="0" y="0"/>
          <a:chExt cx="0" cy="0"/>
        </a:xfrm>
      </p:grpSpPr>
      <p:sp>
        <p:nvSpPr>
          <p:cNvPr id="134" name="Google Shape;134;p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5" name="Google Shape;135;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36"/>
          <p:cNvSpPr txBox="1">
            <a:spLocks noGrp="1"/>
          </p:cNvSpPr>
          <p:nvPr>
            <p:ph type="ctrTitle"/>
          </p:nvPr>
        </p:nvSpPr>
        <p:spPr>
          <a:xfrm>
            <a:off x="914400" y="2130426"/>
            <a:ext cx="10363200" cy="1470025"/>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36"/>
          <p:cNvSpPr txBox="1">
            <a:spLocks noGrp="1"/>
          </p:cNvSpPr>
          <p:nvPr>
            <p:ph type="subTitle" idx="1"/>
          </p:nvPr>
        </p:nvSpPr>
        <p:spPr>
          <a:xfrm>
            <a:off x="1828800" y="3886200"/>
            <a:ext cx="8534400" cy="1752600"/>
          </a:xfrm>
          <a:prstGeom prst="rect">
            <a:avLst/>
          </a:prstGeom>
          <a:noFill/>
          <a:ln>
            <a:noFill/>
          </a:ln>
        </p:spPr>
        <p:txBody>
          <a:bodyPr spcFirstLastPara="1" wrap="square" lIns="91425" tIns="45700" rIns="91425" bIns="45700" anchor="t" anchorCtr="0">
            <a:normAutofit/>
          </a:bodyPr>
          <a:lstStyle>
            <a:lvl1pPr lvl="0" algn="ctr">
              <a:spcBef>
                <a:spcPts val="640"/>
              </a:spcBef>
              <a:spcAft>
                <a:spcPts val="0"/>
              </a:spcAft>
              <a:buClr>
                <a:schemeClr val="lt1"/>
              </a:buClr>
              <a:buSzPts val="3200"/>
              <a:buNone/>
              <a:defRPr>
                <a:solidFill>
                  <a:schemeClr val="lt1"/>
                </a:solidFill>
              </a:defRPr>
            </a:lvl1pPr>
            <a:lvl2pPr lvl="1" algn="ctr">
              <a:spcBef>
                <a:spcPts val="560"/>
              </a:spcBef>
              <a:spcAft>
                <a:spcPts val="0"/>
              </a:spcAft>
              <a:buClr>
                <a:schemeClr val="lt1"/>
              </a:buClr>
              <a:buSzPts val="2800"/>
              <a:buNone/>
              <a:defRPr>
                <a:solidFill>
                  <a:schemeClr val="lt1"/>
                </a:solidFill>
              </a:defRPr>
            </a:lvl2pPr>
            <a:lvl3pPr lvl="2" algn="ctr">
              <a:spcBef>
                <a:spcPts val="480"/>
              </a:spcBef>
              <a:spcAft>
                <a:spcPts val="0"/>
              </a:spcAft>
              <a:buClr>
                <a:schemeClr val="lt1"/>
              </a:buClr>
              <a:buSzPts val="2400"/>
              <a:buNone/>
              <a:defRPr>
                <a:solidFill>
                  <a:schemeClr val="lt1"/>
                </a:solidFill>
              </a:defRPr>
            </a:lvl3pPr>
            <a:lvl4pPr lvl="3" algn="ctr">
              <a:spcBef>
                <a:spcPts val="400"/>
              </a:spcBef>
              <a:spcAft>
                <a:spcPts val="0"/>
              </a:spcAft>
              <a:buClr>
                <a:schemeClr val="lt1"/>
              </a:buClr>
              <a:buSzPts val="2000"/>
              <a:buNone/>
              <a:defRPr>
                <a:solidFill>
                  <a:schemeClr val="lt1"/>
                </a:solidFill>
              </a:defRPr>
            </a:lvl4pPr>
            <a:lvl5pPr lvl="4" algn="ctr">
              <a:spcBef>
                <a:spcPts val="400"/>
              </a:spcBef>
              <a:spcAft>
                <a:spcPts val="0"/>
              </a:spcAft>
              <a:buClr>
                <a:schemeClr val="lt1"/>
              </a:buClr>
              <a:buSzPts val="2000"/>
              <a:buNone/>
              <a:defRPr>
                <a:solidFill>
                  <a:schemeClr val="lt1"/>
                </a:solidFill>
              </a:defRPr>
            </a:lvl5pPr>
            <a:lvl6pPr lvl="5" algn="ctr">
              <a:spcBef>
                <a:spcPts val="400"/>
              </a:spcBef>
              <a:spcAft>
                <a:spcPts val="0"/>
              </a:spcAft>
              <a:buClr>
                <a:schemeClr val="lt1"/>
              </a:buClr>
              <a:buSzPts val="2000"/>
              <a:buNone/>
              <a:defRPr>
                <a:solidFill>
                  <a:schemeClr val="lt1"/>
                </a:solidFill>
              </a:defRPr>
            </a:lvl6pPr>
            <a:lvl7pPr lvl="6" algn="ctr">
              <a:spcBef>
                <a:spcPts val="400"/>
              </a:spcBef>
              <a:spcAft>
                <a:spcPts val="0"/>
              </a:spcAft>
              <a:buClr>
                <a:schemeClr val="lt1"/>
              </a:buClr>
              <a:buSzPts val="2000"/>
              <a:buNone/>
              <a:defRPr>
                <a:solidFill>
                  <a:schemeClr val="lt1"/>
                </a:solidFill>
              </a:defRPr>
            </a:lvl7pPr>
            <a:lvl8pPr lvl="7" algn="ctr">
              <a:spcBef>
                <a:spcPts val="400"/>
              </a:spcBef>
              <a:spcAft>
                <a:spcPts val="0"/>
              </a:spcAft>
              <a:buClr>
                <a:schemeClr val="lt1"/>
              </a:buClr>
              <a:buSzPts val="2000"/>
              <a:buNone/>
              <a:defRPr>
                <a:solidFill>
                  <a:schemeClr val="lt1"/>
                </a:solidFill>
              </a:defRPr>
            </a:lvl8pPr>
            <a:lvl9pPr lvl="8" algn="ctr">
              <a:spcBef>
                <a:spcPts val="400"/>
              </a:spcBef>
              <a:spcAft>
                <a:spcPts val="0"/>
              </a:spcAft>
              <a:buClr>
                <a:schemeClr val="lt1"/>
              </a:buClr>
              <a:buSzPts val="2000"/>
              <a:buNone/>
              <a:defRPr>
                <a:solidFill>
                  <a:schemeClr val="lt1"/>
                </a:solidFill>
              </a:defRPr>
            </a:lvl9pPr>
          </a:lstStyle>
          <a:p>
            <a:endParaRPr/>
          </a:p>
        </p:txBody>
      </p:sp>
      <p:sp>
        <p:nvSpPr>
          <p:cNvPr id="18" name="Google Shape;18;p36"/>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36"/>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36"/>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2"/>
        <p:cNvGrpSpPr/>
        <p:nvPr/>
      </p:nvGrpSpPr>
      <p:grpSpPr>
        <a:xfrm>
          <a:off x="0" y="0"/>
          <a:ext cx="0" cy="0"/>
          <a:chOff x="0" y="0"/>
          <a:chExt cx="0" cy="0"/>
        </a:xfrm>
      </p:grpSpPr>
      <p:sp>
        <p:nvSpPr>
          <p:cNvPr id="73" name="Google Shape;73;p45"/>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45"/>
          <p:cNvSpPr txBox="1">
            <a:spLocks noGrp="1"/>
          </p:cNvSpPr>
          <p:nvPr>
            <p:ph type="body" idx="1"/>
          </p:nvPr>
        </p:nvSpPr>
        <p:spPr>
          <a:xfrm rot="5400000">
            <a:off x="3833019" y="-1623218"/>
            <a:ext cx="4525963" cy="109728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lt1"/>
              </a:buClr>
              <a:buSzPts val="1800"/>
              <a:buChar char="•"/>
              <a:defRPr/>
            </a:lvl1pPr>
            <a:lvl2pPr marL="914400" lvl="1" indent="-342900" algn="l">
              <a:spcBef>
                <a:spcPts val="360"/>
              </a:spcBef>
              <a:spcAft>
                <a:spcPts val="0"/>
              </a:spcAft>
              <a:buClr>
                <a:schemeClr val="lt1"/>
              </a:buClr>
              <a:buSzPts val="1800"/>
              <a:buChar char="–"/>
              <a:defRPr/>
            </a:lvl2pPr>
            <a:lvl3pPr marL="1371600" lvl="2" indent="-342900" algn="l">
              <a:spcBef>
                <a:spcPts val="360"/>
              </a:spcBef>
              <a:spcAft>
                <a:spcPts val="0"/>
              </a:spcAft>
              <a:buClr>
                <a:schemeClr val="lt1"/>
              </a:buClr>
              <a:buSzPts val="1800"/>
              <a:buChar char="•"/>
              <a:defRPr/>
            </a:lvl3pPr>
            <a:lvl4pPr marL="1828800" lvl="3" indent="-342900" algn="l">
              <a:spcBef>
                <a:spcPts val="360"/>
              </a:spcBef>
              <a:spcAft>
                <a:spcPts val="0"/>
              </a:spcAft>
              <a:buClr>
                <a:schemeClr val="lt1"/>
              </a:buClr>
              <a:buSzPts val="1800"/>
              <a:buChar char="–"/>
              <a:defRPr/>
            </a:lvl4pPr>
            <a:lvl5pPr marL="2286000" lvl="4" indent="-342900" algn="l">
              <a:spcBef>
                <a:spcPts val="360"/>
              </a:spcBef>
              <a:spcAft>
                <a:spcPts val="0"/>
              </a:spcAft>
              <a:buClr>
                <a:schemeClr val="lt1"/>
              </a:buClr>
              <a:buSzPts val="1800"/>
              <a:buChar char="»"/>
              <a:defRPr/>
            </a:lvl5pPr>
            <a:lvl6pPr marL="2743200" lvl="5" indent="-342900" algn="l">
              <a:spcBef>
                <a:spcPts val="360"/>
              </a:spcBef>
              <a:spcAft>
                <a:spcPts val="0"/>
              </a:spcAft>
              <a:buClr>
                <a:schemeClr val="lt1"/>
              </a:buClr>
              <a:buSzPts val="1800"/>
              <a:buChar char="•"/>
              <a:defRPr/>
            </a:lvl6pPr>
            <a:lvl7pPr marL="3200400" lvl="6" indent="-342900" algn="l">
              <a:spcBef>
                <a:spcPts val="360"/>
              </a:spcBef>
              <a:spcAft>
                <a:spcPts val="0"/>
              </a:spcAft>
              <a:buClr>
                <a:schemeClr val="lt1"/>
              </a:buClr>
              <a:buSzPts val="1800"/>
              <a:buChar char="•"/>
              <a:defRPr/>
            </a:lvl7pPr>
            <a:lvl8pPr marL="3657600" lvl="7" indent="-342900" algn="l">
              <a:spcBef>
                <a:spcPts val="360"/>
              </a:spcBef>
              <a:spcAft>
                <a:spcPts val="0"/>
              </a:spcAft>
              <a:buClr>
                <a:schemeClr val="lt1"/>
              </a:buClr>
              <a:buSzPts val="1800"/>
              <a:buChar char="•"/>
              <a:defRPr/>
            </a:lvl8pPr>
            <a:lvl9pPr marL="4114800" lvl="8" indent="-342900" algn="l">
              <a:spcBef>
                <a:spcPts val="360"/>
              </a:spcBef>
              <a:spcAft>
                <a:spcPts val="0"/>
              </a:spcAft>
              <a:buClr>
                <a:schemeClr val="lt1"/>
              </a:buClr>
              <a:buSzPts val="1800"/>
              <a:buChar char="•"/>
              <a:defRPr/>
            </a:lvl9pPr>
          </a:lstStyle>
          <a:p>
            <a:endParaRPr/>
          </a:p>
        </p:txBody>
      </p:sp>
      <p:sp>
        <p:nvSpPr>
          <p:cNvPr id="75" name="Google Shape;75;p45"/>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45"/>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45"/>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8"/>
        <p:cNvGrpSpPr/>
        <p:nvPr/>
      </p:nvGrpSpPr>
      <p:grpSpPr>
        <a:xfrm>
          <a:off x="0" y="0"/>
          <a:ext cx="0" cy="0"/>
          <a:chOff x="0" y="0"/>
          <a:chExt cx="0" cy="0"/>
        </a:xfrm>
      </p:grpSpPr>
      <p:sp>
        <p:nvSpPr>
          <p:cNvPr id="79" name="Google Shape;79;p46"/>
          <p:cNvSpPr txBox="1">
            <a:spLocks noGrp="1"/>
          </p:cNvSpPr>
          <p:nvPr>
            <p:ph type="title"/>
          </p:nvPr>
        </p:nvSpPr>
        <p:spPr>
          <a:xfrm rot="5400000">
            <a:off x="7285038" y="1828802"/>
            <a:ext cx="5851525" cy="27432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46"/>
          <p:cNvSpPr txBox="1">
            <a:spLocks noGrp="1"/>
          </p:cNvSpPr>
          <p:nvPr>
            <p:ph type="body" idx="1"/>
          </p:nvPr>
        </p:nvSpPr>
        <p:spPr>
          <a:xfrm rot="5400000">
            <a:off x="1697038" y="-812799"/>
            <a:ext cx="5851525" cy="80264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lt1"/>
              </a:buClr>
              <a:buSzPts val="1800"/>
              <a:buChar char="•"/>
              <a:defRPr/>
            </a:lvl1pPr>
            <a:lvl2pPr marL="914400" lvl="1" indent="-342900" algn="l">
              <a:spcBef>
                <a:spcPts val="360"/>
              </a:spcBef>
              <a:spcAft>
                <a:spcPts val="0"/>
              </a:spcAft>
              <a:buClr>
                <a:schemeClr val="lt1"/>
              </a:buClr>
              <a:buSzPts val="1800"/>
              <a:buChar char="–"/>
              <a:defRPr/>
            </a:lvl2pPr>
            <a:lvl3pPr marL="1371600" lvl="2" indent="-342900" algn="l">
              <a:spcBef>
                <a:spcPts val="360"/>
              </a:spcBef>
              <a:spcAft>
                <a:spcPts val="0"/>
              </a:spcAft>
              <a:buClr>
                <a:schemeClr val="lt1"/>
              </a:buClr>
              <a:buSzPts val="1800"/>
              <a:buChar char="•"/>
              <a:defRPr/>
            </a:lvl3pPr>
            <a:lvl4pPr marL="1828800" lvl="3" indent="-342900" algn="l">
              <a:spcBef>
                <a:spcPts val="360"/>
              </a:spcBef>
              <a:spcAft>
                <a:spcPts val="0"/>
              </a:spcAft>
              <a:buClr>
                <a:schemeClr val="lt1"/>
              </a:buClr>
              <a:buSzPts val="1800"/>
              <a:buChar char="–"/>
              <a:defRPr/>
            </a:lvl4pPr>
            <a:lvl5pPr marL="2286000" lvl="4" indent="-342900" algn="l">
              <a:spcBef>
                <a:spcPts val="360"/>
              </a:spcBef>
              <a:spcAft>
                <a:spcPts val="0"/>
              </a:spcAft>
              <a:buClr>
                <a:schemeClr val="lt1"/>
              </a:buClr>
              <a:buSzPts val="1800"/>
              <a:buChar char="»"/>
              <a:defRPr/>
            </a:lvl5pPr>
            <a:lvl6pPr marL="2743200" lvl="5" indent="-342900" algn="l">
              <a:spcBef>
                <a:spcPts val="360"/>
              </a:spcBef>
              <a:spcAft>
                <a:spcPts val="0"/>
              </a:spcAft>
              <a:buClr>
                <a:schemeClr val="lt1"/>
              </a:buClr>
              <a:buSzPts val="1800"/>
              <a:buChar char="•"/>
              <a:defRPr/>
            </a:lvl6pPr>
            <a:lvl7pPr marL="3200400" lvl="6" indent="-342900" algn="l">
              <a:spcBef>
                <a:spcPts val="360"/>
              </a:spcBef>
              <a:spcAft>
                <a:spcPts val="0"/>
              </a:spcAft>
              <a:buClr>
                <a:schemeClr val="lt1"/>
              </a:buClr>
              <a:buSzPts val="1800"/>
              <a:buChar char="•"/>
              <a:defRPr/>
            </a:lvl7pPr>
            <a:lvl8pPr marL="3657600" lvl="7" indent="-342900" algn="l">
              <a:spcBef>
                <a:spcPts val="360"/>
              </a:spcBef>
              <a:spcAft>
                <a:spcPts val="0"/>
              </a:spcAft>
              <a:buClr>
                <a:schemeClr val="lt1"/>
              </a:buClr>
              <a:buSzPts val="1800"/>
              <a:buChar char="•"/>
              <a:defRPr/>
            </a:lvl8pPr>
            <a:lvl9pPr marL="4114800" lvl="8" indent="-342900" algn="l">
              <a:spcBef>
                <a:spcPts val="360"/>
              </a:spcBef>
              <a:spcAft>
                <a:spcPts val="0"/>
              </a:spcAft>
              <a:buClr>
                <a:schemeClr val="lt1"/>
              </a:buClr>
              <a:buSzPts val="1800"/>
              <a:buChar char="•"/>
              <a:defRPr/>
            </a:lvl9pPr>
          </a:lstStyle>
          <a:p>
            <a:endParaRPr/>
          </a:p>
        </p:txBody>
      </p:sp>
      <p:sp>
        <p:nvSpPr>
          <p:cNvPr id="81" name="Google Shape;81;p46"/>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46"/>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46"/>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21"/>
        <p:cNvGrpSpPr/>
        <p:nvPr/>
      </p:nvGrpSpPr>
      <p:grpSpPr>
        <a:xfrm>
          <a:off x="0" y="0"/>
          <a:ext cx="0" cy="0"/>
          <a:chOff x="0" y="0"/>
          <a:chExt cx="0" cy="0"/>
        </a:xfrm>
      </p:grpSpPr>
      <p:sp>
        <p:nvSpPr>
          <p:cNvPr id="22" name="Google Shape;22;p37"/>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3" name="Google Shape;23;p37"/>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4" name="Google Shape;24;p37"/>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5"/>
        <p:cNvGrpSpPr/>
        <p:nvPr/>
      </p:nvGrpSpPr>
      <p:grpSpPr>
        <a:xfrm>
          <a:off x="0" y="0"/>
          <a:ext cx="0" cy="0"/>
          <a:chOff x="0" y="0"/>
          <a:chExt cx="0" cy="0"/>
        </a:xfrm>
      </p:grpSpPr>
      <p:sp>
        <p:nvSpPr>
          <p:cNvPr id="26" name="Google Shape;26;p38"/>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7" name="Google Shape;27;p38"/>
          <p:cNvSpPr txBox="1">
            <a:spLocks noGrp="1"/>
          </p:cNvSpPr>
          <p:nvPr>
            <p:ph type="body" idx="1"/>
          </p:nvPr>
        </p:nvSpPr>
        <p:spPr>
          <a:xfrm>
            <a:off x="609600" y="1600201"/>
            <a:ext cx="10972800" cy="4525963"/>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lt1"/>
              </a:buClr>
              <a:buSzPts val="1800"/>
              <a:buChar char="•"/>
              <a:defRPr/>
            </a:lvl1pPr>
            <a:lvl2pPr marL="914400" lvl="1" indent="-342900" algn="l">
              <a:spcBef>
                <a:spcPts val="360"/>
              </a:spcBef>
              <a:spcAft>
                <a:spcPts val="0"/>
              </a:spcAft>
              <a:buClr>
                <a:schemeClr val="lt1"/>
              </a:buClr>
              <a:buSzPts val="1800"/>
              <a:buChar char="–"/>
              <a:defRPr/>
            </a:lvl2pPr>
            <a:lvl3pPr marL="1371600" lvl="2" indent="-342900" algn="l">
              <a:spcBef>
                <a:spcPts val="360"/>
              </a:spcBef>
              <a:spcAft>
                <a:spcPts val="0"/>
              </a:spcAft>
              <a:buClr>
                <a:schemeClr val="lt1"/>
              </a:buClr>
              <a:buSzPts val="1800"/>
              <a:buChar char="•"/>
              <a:defRPr/>
            </a:lvl3pPr>
            <a:lvl4pPr marL="1828800" lvl="3" indent="-342900" algn="l">
              <a:spcBef>
                <a:spcPts val="360"/>
              </a:spcBef>
              <a:spcAft>
                <a:spcPts val="0"/>
              </a:spcAft>
              <a:buClr>
                <a:schemeClr val="lt1"/>
              </a:buClr>
              <a:buSzPts val="1800"/>
              <a:buChar char="–"/>
              <a:defRPr/>
            </a:lvl4pPr>
            <a:lvl5pPr marL="2286000" lvl="4" indent="-342900" algn="l">
              <a:spcBef>
                <a:spcPts val="360"/>
              </a:spcBef>
              <a:spcAft>
                <a:spcPts val="0"/>
              </a:spcAft>
              <a:buClr>
                <a:schemeClr val="lt1"/>
              </a:buClr>
              <a:buSzPts val="1800"/>
              <a:buChar char="»"/>
              <a:defRPr/>
            </a:lvl5pPr>
            <a:lvl6pPr marL="2743200" lvl="5" indent="-342900" algn="l">
              <a:spcBef>
                <a:spcPts val="360"/>
              </a:spcBef>
              <a:spcAft>
                <a:spcPts val="0"/>
              </a:spcAft>
              <a:buClr>
                <a:schemeClr val="lt1"/>
              </a:buClr>
              <a:buSzPts val="1800"/>
              <a:buChar char="•"/>
              <a:defRPr/>
            </a:lvl6pPr>
            <a:lvl7pPr marL="3200400" lvl="6" indent="-342900" algn="l">
              <a:spcBef>
                <a:spcPts val="360"/>
              </a:spcBef>
              <a:spcAft>
                <a:spcPts val="0"/>
              </a:spcAft>
              <a:buClr>
                <a:schemeClr val="lt1"/>
              </a:buClr>
              <a:buSzPts val="1800"/>
              <a:buChar char="•"/>
              <a:defRPr/>
            </a:lvl7pPr>
            <a:lvl8pPr marL="3657600" lvl="7" indent="-342900" algn="l">
              <a:spcBef>
                <a:spcPts val="360"/>
              </a:spcBef>
              <a:spcAft>
                <a:spcPts val="0"/>
              </a:spcAft>
              <a:buClr>
                <a:schemeClr val="lt1"/>
              </a:buClr>
              <a:buSzPts val="1800"/>
              <a:buChar char="•"/>
              <a:defRPr/>
            </a:lvl8pPr>
            <a:lvl9pPr marL="4114800" lvl="8" indent="-342900" algn="l">
              <a:spcBef>
                <a:spcPts val="360"/>
              </a:spcBef>
              <a:spcAft>
                <a:spcPts val="0"/>
              </a:spcAft>
              <a:buClr>
                <a:schemeClr val="lt1"/>
              </a:buClr>
              <a:buSzPts val="1800"/>
              <a:buChar char="•"/>
              <a:defRPr/>
            </a:lvl9pPr>
          </a:lstStyle>
          <a:p>
            <a:endParaRPr/>
          </a:p>
        </p:txBody>
      </p:sp>
      <p:sp>
        <p:nvSpPr>
          <p:cNvPr id="28" name="Google Shape;28;p38"/>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9" name="Google Shape;29;p38"/>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0" name="Google Shape;30;p38"/>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31"/>
        <p:cNvGrpSpPr/>
        <p:nvPr/>
      </p:nvGrpSpPr>
      <p:grpSpPr>
        <a:xfrm>
          <a:off x="0" y="0"/>
          <a:ext cx="0" cy="0"/>
          <a:chOff x="0" y="0"/>
          <a:chExt cx="0" cy="0"/>
        </a:xfrm>
      </p:grpSpPr>
      <p:sp>
        <p:nvSpPr>
          <p:cNvPr id="32" name="Google Shape;32;p39"/>
          <p:cNvSpPr txBox="1">
            <a:spLocks noGrp="1"/>
          </p:cNvSpPr>
          <p:nvPr>
            <p:ph type="title"/>
          </p:nvPr>
        </p:nvSpPr>
        <p:spPr>
          <a:xfrm>
            <a:off x="963084" y="4406901"/>
            <a:ext cx="10363200" cy="1362075"/>
          </a:xfrm>
          <a:prstGeom prst="rect">
            <a:avLst/>
          </a:prstGeom>
          <a:noFill/>
          <a:ln>
            <a:noFill/>
          </a:ln>
        </p:spPr>
        <p:txBody>
          <a:bodyPr spcFirstLastPara="1" wrap="square" lIns="91425" tIns="45700" rIns="91425" bIns="45700" anchor="t" anchorCtr="0">
            <a:normAutofit/>
          </a:bodyPr>
          <a:lstStyle>
            <a:lvl1pPr lvl="0" algn="l">
              <a:spcBef>
                <a:spcPts val="0"/>
              </a:spcBef>
              <a:spcAft>
                <a:spcPts val="0"/>
              </a:spcAft>
              <a:buClr>
                <a:schemeClr val="lt1"/>
              </a:buClr>
              <a:buSzPts val="4000"/>
              <a:buFont typeface="Calibri"/>
              <a:buNone/>
              <a:defRPr sz="4000" b="1"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3" name="Google Shape;33;p39"/>
          <p:cNvSpPr txBox="1">
            <a:spLocks noGrp="1"/>
          </p:cNvSpPr>
          <p:nvPr>
            <p:ph type="body" idx="1"/>
          </p:nvPr>
        </p:nvSpPr>
        <p:spPr>
          <a:xfrm>
            <a:off x="963084" y="2906713"/>
            <a:ext cx="10363200" cy="1500187"/>
          </a:xfrm>
          <a:prstGeom prst="rect">
            <a:avLst/>
          </a:prstGeom>
          <a:noFill/>
          <a:ln>
            <a:noFill/>
          </a:ln>
        </p:spPr>
        <p:txBody>
          <a:bodyPr spcFirstLastPara="1" wrap="square" lIns="91425" tIns="45700" rIns="91425" bIns="45700" anchor="b" anchorCtr="0">
            <a:normAutofit/>
          </a:bodyPr>
          <a:lstStyle>
            <a:lvl1pPr marL="457200" lvl="0" indent="-228600" algn="l">
              <a:spcBef>
                <a:spcPts val="400"/>
              </a:spcBef>
              <a:spcAft>
                <a:spcPts val="0"/>
              </a:spcAft>
              <a:buClr>
                <a:schemeClr val="lt1"/>
              </a:buClr>
              <a:buSzPts val="2000"/>
              <a:buNone/>
              <a:defRPr sz="2000">
                <a:solidFill>
                  <a:schemeClr val="lt1"/>
                </a:solidFill>
              </a:defRPr>
            </a:lvl1pPr>
            <a:lvl2pPr marL="914400" lvl="1" indent="-228600" algn="l">
              <a:spcBef>
                <a:spcPts val="360"/>
              </a:spcBef>
              <a:spcAft>
                <a:spcPts val="0"/>
              </a:spcAft>
              <a:buClr>
                <a:schemeClr val="lt1"/>
              </a:buClr>
              <a:buSzPts val="1800"/>
              <a:buNone/>
              <a:defRPr sz="1800">
                <a:solidFill>
                  <a:schemeClr val="lt1"/>
                </a:solidFill>
              </a:defRPr>
            </a:lvl2pPr>
            <a:lvl3pPr marL="1371600" lvl="2" indent="-228600" algn="l">
              <a:spcBef>
                <a:spcPts val="320"/>
              </a:spcBef>
              <a:spcAft>
                <a:spcPts val="0"/>
              </a:spcAft>
              <a:buClr>
                <a:schemeClr val="lt1"/>
              </a:buClr>
              <a:buSzPts val="1600"/>
              <a:buNone/>
              <a:defRPr sz="1600">
                <a:solidFill>
                  <a:schemeClr val="lt1"/>
                </a:solidFill>
              </a:defRPr>
            </a:lvl3pPr>
            <a:lvl4pPr marL="1828800" lvl="3" indent="-228600" algn="l">
              <a:spcBef>
                <a:spcPts val="280"/>
              </a:spcBef>
              <a:spcAft>
                <a:spcPts val="0"/>
              </a:spcAft>
              <a:buClr>
                <a:schemeClr val="lt1"/>
              </a:buClr>
              <a:buSzPts val="1400"/>
              <a:buNone/>
              <a:defRPr sz="1400">
                <a:solidFill>
                  <a:schemeClr val="lt1"/>
                </a:solidFill>
              </a:defRPr>
            </a:lvl4pPr>
            <a:lvl5pPr marL="2286000" lvl="4" indent="-228600" algn="l">
              <a:spcBef>
                <a:spcPts val="280"/>
              </a:spcBef>
              <a:spcAft>
                <a:spcPts val="0"/>
              </a:spcAft>
              <a:buClr>
                <a:schemeClr val="lt1"/>
              </a:buClr>
              <a:buSzPts val="1400"/>
              <a:buNone/>
              <a:defRPr sz="1400">
                <a:solidFill>
                  <a:schemeClr val="lt1"/>
                </a:solidFill>
              </a:defRPr>
            </a:lvl5pPr>
            <a:lvl6pPr marL="2743200" lvl="5" indent="-228600" algn="l">
              <a:spcBef>
                <a:spcPts val="280"/>
              </a:spcBef>
              <a:spcAft>
                <a:spcPts val="0"/>
              </a:spcAft>
              <a:buClr>
                <a:schemeClr val="lt1"/>
              </a:buClr>
              <a:buSzPts val="1400"/>
              <a:buNone/>
              <a:defRPr sz="1400">
                <a:solidFill>
                  <a:schemeClr val="lt1"/>
                </a:solidFill>
              </a:defRPr>
            </a:lvl6pPr>
            <a:lvl7pPr marL="3200400" lvl="6" indent="-228600" algn="l">
              <a:spcBef>
                <a:spcPts val="280"/>
              </a:spcBef>
              <a:spcAft>
                <a:spcPts val="0"/>
              </a:spcAft>
              <a:buClr>
                <a:schemeClr val="lt1"/>
              </a:buClr>
              <a:buSzPts val="1400"/>
              <a:buNone/>
              <a:defRPr sz="1400">
                <a:solidFill>
                  <a:schemeClr val="lt1"/>
                </a:solidFill>
              </a:defRPr>
            </a:lvl7pPr>
            <a:lvl8pPr marL="3657600" lvl="7" indent="-228600" algn="l">
              <a:spcBef>
                <a:spcPts val="280"/>
              </a:spcBef>
              <a:spcAft>
                <a:spcPts val="0"/>
              </a:spcAft>
              <a:buClr>
                <a:schemeClr val="lt1"/>
              </a:buClr>
              <a:buSzPts val="1400"/>
              <a:buNone/>
              <a:defRPr sz="1400">
                <a:solidFill>
                  <a:schemeClr val="lt1"/>
                </a:solidFill>
              </a:defRPr>
            </a:lvl8pPr>
            <a:lvl9pPr marL="4114800" lvl="8" indent="-228600" algn="l">
              <a:spcBef>
                <a:spcPts val="280"/>
              </a:spcBef>
              <a:spcAft>
                <a:spcPts val="0"/>
              </a:spcAft>
              <a:buClr>
                <a:schemeClr val="lt1"/>
              </a:buClr>
              <a:buSzPts val="1400"/>
              <a:buNone/>
              <a:defRPr sz="1400">
                <a:solidFill>
                  <a:schemeClr val="lt1"/>
                </a:solidFill>
              </a:defRPr>
            </a:lvl9pPr>
          </a:lstStyle>
          <a:p>
            <a:endParaRPr/>
          </a:p>
        </p:txBody>
      </p:sp>
      <p:sp>
        <p:nvSpPr>
          <p:cNvPr id="34" name="Google Shape;34;p39"/>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 name="Google Shape;35;p39"/>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6" name="Google Shape;36;p39"/>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7"/>
        <p:cNvGrpSpPr/>
        <p:nvPr/>
      </p:nvGrpSpPr>
      <p:grpSpPr>
        <a:xfrm>
          <a:off x="0" y="0"/>
          <a:ext cx="0" cy="0"/>
          <a:chOff x="0" y="0"/>
          <a:chExt cx="0" cy="0"/>
        </a:xfrm>
      </p:grpSpPr>
      <p:sp>
        <p:nvSpPr>
          <p:cNvPr id="38" name="Google Shape;38;p40"/>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9" name="Google Shape;39;p40"/>
          <p:cNvSpPr txBox="1">
            <a:spLocks noGrp="1"/>
          </p:cNvSpPr>
          <p:nvPr>
            <p:ph type="body" idx="1"/>
          </p:nvPr>
        </p:nvSpPr>
        <p:spPr>
          <a:xfrm>
            <a:off x="609600" y="1600201"/>
            <a:ext cx="53848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lt1"/>
              </a:buClr>
              <a:buSzPts val="2800"/>
              <a:buChar char="•"/>
              <a:defRPr sz="2800"/>
            </a:lvl1pPr>
            <a:lvl2pPr marL="914400" lvl="1" indent="-381000" algn="l">
              <a:spcBef>
                <a:spcPts val="480"/>
              </a:spcBef>
              <a:spcAft>
                <a:spcPts val="0"/>
              </a:spcAft>
              <a:buClr>
                <a:schemeClr val="lt1"/>
              </a:buClr>
              <a:buSzPts val="2400"/>
              <a:buChar char="–"/>
              <a:defRPr sz="2400"/>
            </a:lvl2pPr>
            <a:lvl3pPr marL="1371600" lvl="2" indent="-355600" algn="l">
              <a:spcBef>
                <a:spcPts val="400"/>
              </a:spcBef>
              <a:spcAft>
                <a:spcPts val="0"/>
              </a:spcAft>
              <a:buClr>
                <a:schemeClr val="lt1"/>
              </a:buClr>
              <a:buSzPts val="2000"/>
              <a:buChar char="•"/>
              <a:defRPr sz="2000"/>
            </a:lvl3pPr>
            <a:lvl4pPr marL="1828800" lvl="3" indent="-342900" algn="l">
              <a:spcBef>
                <a:spcPts val="360"/>
              </a:spcBef>
              <a:spcAft>
                <a:spcPts val="0"/>
              </a:spcAft>
              <a:buClr>
                <a:schemeClr val="lt1"/>
              </a:buClr>
              <a:buSzPts val="1800"/>
              <a:buChar char="–"/>
              <a:defRPr sz="1800"/>
            </a:lvl4pPr>
            <a:lvl5pPr marL="2286000" lvl="4" indent="-342900" algn="l">
              <a:spcBef>
                <a:spcPts val="360"/>
              </a:spcBef>
              <a:spcAft>
                <a:spcPts val="0"/>
              </a:spcAft>
              <a:buClr>
                <a:schemeClr val="lt1"/>
              </a:buClr>
              <a:buSzPts val="1800"/>
              <a:buChar char="»"/>
              <a:defRPr sz="1800"/>
            </a:lvl5pPr>
            <a:lvl6pPr marL="2743200" lvl="5" indent="-342900" algn="l">
              <a:spcBef>
                <a:spcPts val="360"/>
              </a:spcBef>
              <a:spcAft>
                <a:spcPts val="0"/>
              </a:spcAft>
              <a:buClr>
                <a:schemeClr val="lt1"/>
              </a:buClr>
              <a:buSzPts val="1800"/>
              <a:buChar char="•"/>
              <a:defRPr sz="1800"/>
            </a:lvl6pPr>
            <a:lvl7pPr marL="3200400" lvl="6" indent="-342900" algn="l">
              <a:spcBef>
                <a:spcPts val="360"/>
              </a:spcBef>
              <a:spcAft>
                <a:spcPts val="0"/>
              </a:spcAft>
              <a:buClr>
                <a:schemeClr val="lt1"/>
              </a:buClr>
              <a:buSzPts val="1800"/>
              <a:buChar char="•"/>
              <a:defRPr sz="1800"/>
            </a:lvl7pPr>
            <a:lvl8pPr marL="3657600" lvl="7" indent="-342900" algn="l">
              <a:spcBef>
                <a:spcPts val="360"/>
              </a:spcBef>
              <a:spcAft>
                <a:spcPts val="0"/>
              </a:spcAft>
              <a:buClr>
                <a:schemeClr val="lt1"/>
              </a:buClr>
              <a:buSzPts val="1800"/>
              <a:buChar char="•"/>
              <a:defRPr sz="1800"/>
            </a:lvl8pPr>
            <a:lvl9pPr marL="4114800" lvl="8" indent="-342900" algn="l">
              <a:spcBef>
                <a:spcPts val="360"/>
              </a:spcBef>
              <a:spcAft>
                <a:spcPts val="0"/>
              </a:spcAft>
              <a:buClr>
                <a:schemeClr val="lt1"/>
              </a:buClr>
              <a:buSzPts val="1800"/>
              <a:buChar char="•"/>
              <a:defRPr sz="1800"/>
            </a:lvl9pPr>
          </a:lstStyle>
          <a:p>
            <a:endParaRPr/>
          </a:p>
        </p:txBody>
      </p:sp>
      <p:sp>
        <p:nvSpPr>
          <p:cNvPr id="40" name="Google Shape;40;p40"/>
          <p:cNvSpPr txBox="1">
            <a:spLocks noGrp="1"/>
          </p:cNvSpPr>
          <p:nvPr>
            <p:ph type="body" idx="2"/>
          </p:nvPr>
        </p:nvSpPr>
        <p:spPr>
          <a:xfrm>
            <a:off x="6197600" y="1600201"/>
            <a:ext cx="53848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lt1"/>
              </a:buClr>
              <a:buSzPts val="2800"/>
              <a:buChar char="•"/>
              <a:defRPr sz="2800"/>
            </a:lvl1pPr>
            <a:lvl2pPr marL="914400" lvl="1" indent="-381000" algn="l">
              <a:spcBef>
                <a:spcPts val="480"/>
              </a:spcBef>
              <a:spcAft>
                <a:spcPts val="0"/>
              </a:spcAft>
              <a:buClr>
                <a:schemeClr val="lt1"/>
              </a:buClr>
              <a:buSzPts val="2400"/>
              <a:buChar char="–"/>
              <a:defRPr sz="2400"/>
            </a:lvl2pPr>
            <a:lvl3pPr marL="1371600" lvl="2" indent="-355600" algn="l">
              <a:spcBef>
                <a:spcPts val="400"/>
              </a:spcBef>
              <a:spcAft>
                <a:spcPts val="0"/>
              </a:spcAft>
              <a:buClr>
                <a:schemeClr val="lt1"/>
              </a:buClr>
              <a:buSzPts val="2000"/>
              <a:buChar char="•"/>
              <a:defRPr sz="2000"/>
            </a:lvl3pPr>
            <a:lvl4pPr marL="1828800" lvl="3" indent="-342900" algn="l">
              <a:spcBef>
                <a:spcPts val="360"/>
              </a:spcBef>
              <a:spcAft>
                <a:spcPts val="0"/>
              </a:spcAft>
              <a:buClr>
                <a:schemeClr val="lt1"/>
              </a:buClr>
              <a:buSzPts val="1800"/>
              <a:buChar char="–"/>
              <a:defRPr sz="1800"/>
            </a:lvl4pPr>
            <a:lvl5pPr marL="2286000" lvl="4" indent="-342900" algn="l">
              <a:spcBef>
                <a:spcPts val="360"/>
              </a:spcBef>
              <a:spcAft>
                <a:spcPts val="0"/>
              </a:spcAft>
              <a:buClr>
                <a:schemeClr val="lt1"/>
              </a:buClr>
              <a:buSzPts val="1800"/>
              <a:buChar char="»"/>
              <a:defRPr sz="1800"/>
            </a:lvl5pPr>
            <a:lvl6pPr marL="2743200" lvl="5" indent="-342900" algn="l">
              <a:spcBef>
                <a:spcPts val="360"/>
              </a:spcBef>
              <a:spcAft>
                <a:spcPts val="0"/>
              </a:spcAft>
              <a:buClr>
                <a:schemeClr val="lt1"/>
              </a:buClr>
              <a:buSzPts val="1800"/>
              <a:buChar char="•"/>
              <a:defRPr sz="1800"/>
            </a:lvl6pPr>
            <a:lvl7pPr marL="3200400" lvl="6" indent="-342900" algn="l">
              <a:spcBef>
                <a:spcPts val="360"/>
              </a:spcBef>
              <a:spcAft>
                <a:spcPts val="0"/>
              </a:spcAft>
              <a:buClr>
                <a:schemeClr val="lt1"/>
              </a:buClr>
              <a:buSzPts val="1800"/>
              <a:buChar char="•"/>
              <a:defRPr sz="1800"/>
            </a:lvl7pPr>
            <a:lvl8pPr marL="3657600" lvl="7" indent="-342900" algn="l">
              <a:spcBef>
                <a:spcPts val="360"/>
              </a:spcBef>
              <a:spcAft>
                <a:spcPts val="0"/>
              </a:spcAft>
              <a:buClr>
                <a:schemeClr val="lt1"/>
              </a:buClr>
              <a:buSzPts val="1800"/>
              <a:buChar char="•"/>
              <a:defRPr sz="1800"/>
            </a:lvl8pPr>
            <a:lvl9pPr marL="4114800" lvl="8" indent="-342900" algn="l">
              <a:spcBef>
                <a:spcPts val="360"/>
              </a:spcBef>
              <a:spcAft>
                <a:spcPts val="0"/>
              </a:spcAft>
              <a:buClr>
                <a:schemeClr val="lt1"/>
              </a:buClr>
              <a:buSzPts val="1800"/>
              <a:buChar char="•"/>
              <a:defRPr sz="1800"/>
            </a:lvl9pPr>
          </a:lstStyle>
          <a:p>
            <a:endParaRPr/>
          </a:p>
        </p:txBody>
      </p:sp>
      <p:sp>
        <p:nvSpPr>
          <p:cNvPr id="41" name="Google Shape;41;p40"/>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2" name="Google Shape;42;p40"/>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 name="Google Shape;43;p40"/>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4"/>
        <p:cNvGrpSpPr/>
        <p:nvPr/>
      </p:nvGrpSpPr>
      <p:grpSpPr>
        <a:xfrm>
          <a:off x="0" y="0"/>
          <a:ext cx="0" cy="0"/>
          <a:chOff x="0" y="0"/>
          <a:chExt cx="0" cy="0"/>
        </a:xfrm>
      </p:grpSpPr>
      <p:sp>
        <p:nvSpPr>
          <p:cNvPr id="45" name="Google Shape;45;p41"/>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6" name="Google Shape;46;p41"/>
          <p:cNvSpPr txBox="1">
            <a:spLocks noGrp="1"/>
          </p:cNvSpPr>
          <p:nvPr>
            <p:ph type="body" idx="1"/>
          </p:nvPr>
        </p:nvSpPr>
        <p:spPr>
          <a:xfrm>
            <a:off x="609600" y="1535113"/>
            <a:ext cx="5386917"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lt1"/>
              </a:buClr>
              <a:buSzPts val="2400"/>
              <a:buNone/>
              <a:defRPr sz="2400" b="1"/>
            </a:lvl1pPr>
            <a:lvl2pPr marL="914400" lvl="1" indent="-228600" algn="l">
              <a:spcBef>
                <a:spcPts val="400"/>
              </a:spcBef>
              <a:spcAft>
                <a:spcPts val="0"/>
              </a:spcAft>
              <a:buClr>
                <a:schemeClr val="lt1"/>
              </a:buClr>
              <a:buSzPts val="2000"/>
              <a:buNone/>
              <a:defRPr sz="2000" b="1"/>
            </a:lvl2pPr>
            <a:lvl3pPr marL="1371600" lvl="2" indent="-228600" algn="l">
              <a:spcBef>
                <a:spcPts val="360"/>
              </a:spcBef>
              <a:spcAft>
                <a:spcPts val="0"/>
              </a:spcAft>
              <a:buClr>
                <a:schemeClr val="lt1"/>
              </a:buClr>
              <a:buSzPts val="1800"/>
              <a:buNone/>
              <a:defRPr sz="1800" b="1"/>
            </a:lvl3pPr>
            <a:lvl4pPr marL="1828800" lvl="3" indent="-228600" algn="l">
              <a:spcBef>
                <a:spcPts val="320"/>
              </a:spcBef>
              <a:spcAft>
                <a:spcPts val="0"/>
              </a:spcAft>
              <a:buClr>
                <a:schemeClr val="lt1"/>
              </a:buClr>
              <a:buSzPts val="1600"/>
              <a:buNone/>
              <a:defRPr sz="1600" b="1"/>
            </a:lvl4pPr>
            <a:lvl5pPr marL="2286000" lvl="4" indent="-228600" algn="l">
              <a:spcBef>
                <a:spcPts val="320"/>
              </a:spcBef>
              <a:spcAft>
                <a:spcPts val="0"/>
              </a:spcAft>
              <a:buClr>
                <a:schemeClr val="lt1"/>
              </a:buClr>
              <a:buSzPts val="1600"/>
              <a:buNone/>
              <a:defRPr sz="1600" b="1"/>
            </a:lvl5pPr>
            <a:lvl6pPr marL="2743200" lvl="5" indent="-228600" algn="l">
              <a:spcBef>
                <a:spcPts val="320"/>
              </a:spcBef>
              <a:spcAft>
                <a:spcPts val="0"/>
              </a:spcAft>
              <a:buClr>
                <a:schemeClr val="lt1"/>
              </a:buClr>
              <a:buSzPts val="1600"/>
              <a:buNone/>
              <a:defRPr sz="1600" b="1"/>
            </a:lvl6pPr>
            <a:lvl7pPr marL="3200400" lvl="6" indent="-228600" algn="l">
              <a:spcBef>
                <a:spcPts val="320"/>
              </a:spcBef>
              <a:spcAft>
                <a:spcPts val="0"/>
              </a:spcAft>
              <a:buClr>
                <a:schemeClr val="lt1"/>
              </a:buClr>
              <a:buSzPts val="1600"/>
              <a:buNone/>
              <a:defRPr sz="1600" b="1"/>
            </a:lvl7pPr>
            <a:lvl8pPr marL="3657600" lvl="7" indent="-228600" algn="l">
              <a:spcBef>
                <a:spcPts val="320"/>
              </a:spcBef>
              <a:spcAft>
                <a:spcPts val="0"/>
              </a:spcAft>
              <a:buClr>
                <a:schemeClr val="lt1"/>
              </a:buClr>
              <a:buSzPts val="1600"/>
              <a:buNone/>
              <a:defRPr sz="1600" b="1"/>
            </a:lvl8pPr>
            <a:lvl9pPr marL="4114800" lvl="8" indent="-228600" algn="l">
              <a:spcBef>
                <a:spcPts val="320"/>
              </a:spcBef>
              <a:spcAft>
                <a:spcPts val="0"/>
              </a:spcAft>
              <a:buClr>
                <a:schemeClr val="lt1"/>
              </a:buClr>
              <a:buSzPts val="1600"/>
              <a:buNone/>
              <a:defRPr sz="1600" b="1"/>
            </a:lvl9pPr>
          </a:lstStyle>
          <a:p>
            <a:endParaRPr/>
          </a:p>
        </p:txBody>
      </p:sp>
      <p:sp>
        <p:nvSpPr>
          <p:cNvPr id="47" name="Google Shape;47;p41"/>
          <p:cNvSpPr txBox="1">
            <a:spLocks noGrp="1"/>
          </p:cNvSpPr>
          <p:nvPr>
            <p:ph type="body" idx="2"/>
          </p:nvPr>
        </p:nvSpPr>
        <p:spPr>
          <a:xfrm>
            <a:off x="609600" y="2174875"/>
            <a:ext cx="5386917"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lt1"/>
              </a:buClr>
              <a:buSzPts val="2400"/>
              <a:buChar char="•"/>
              <a:defRPr sz="2400"/>
            </a:lvl1pPr>
            <a:lvl2pPr marL="914400" lvl="1" indent="-355600" algn="l">
              <a:spcBef>
                <a:spcPts val="400"/>
              </a:spcBef>
              <a:spcAft>
                <a:spcPts val="0"/>
              </a:spcAft>
              <a:buClr>
                <a:schemeClr val="lt1"/>
              </a:buClr>
              <a:buSzPts val="2000"/>
              <a:buChar char="–"/>
              <a:defRPr sz="2000"/>
            </a:lvl2pPr>
            <a:lvl3pPr marL="1371600" lvl="2" indent="-342900" algn="l">
              <a:spcBef>
                <a:spcPts val="360"/>
              </a:spcBef>
              <a:spcAft>
                <a:spcPts val="0"/>
              </a:spcAft>
              <a:buClr>
                <a:schemeClr val="lt1"/>
              </a:buClr>
              <a:buSzPts val="1800"/>
              <a:buChar char="•"/>
              <a:defRPr sz="1800"/>
            </a:lvl3pPr>
            <a:lvl4pPr marL="1828800" lvl="3" indent="-330200" algn="l">
              <a:spcBef>
                <a:spcPts val="320"/>
              </a:spcBef>
              <a:spcAft>
                <a:spcPts val="0"/>
              </a:spcAft>
              <a:buClr>
                <a:schemeClr val="lt1"/>
              </a:buClr>
              <a:buSzPts val="1600"/>
              <a:buChar char="–"/>
              <a:defRPr sz="1600"/>
            </a:lvl4pPr>
            <a:lvl5pPr marL="2286000" lvl="4" indent="-330200" algn="l">
              <a:spcBef>
                <a:spcPts val="320"/>
              </a:spcBef>
              <a:spcAft>
                <a:spcPts val="0"/>
              </a:spcAft>
              <a:buClr>
                <a:schemeClr val="lt1"/>
              </a:buClr>
              <a:buSzPts val="1600"/>
              <a:buChar char="»"/>
              <a:defRPr sz="1600"/>
            </a:lvl5pPr>
            <a:lvl6pPr marL="2743200" lvl="5" indent="-330200" algn="l">
              <a:spcBef>
                <a:spcPts val="320"/>
              </a:spcBef>
              <a:spcAft>
                <a:spcPts val="0"/>
              </a:spcAft>
              <a:buClr>
                <a:schemeClr val="lt1"/>
              </a:buClr>
              <a:buSzPts val="1600"/>
              <a:buChar char="•"/>
              <a:defRPr sz="1600"/>
            </a:lvl6pPr>
            <a:lvl7pPr marL="3200400" lvl="6" indent="-330200" algn="l">
              <a:spcBef>
                <a:spcPts val="320"/>
              </a:spcBef>
              <a:spcAft>
                <a:spcPts val="0"/>
              </a:spcAft>
              <a:buClr>
                <a:schemeClr val="lt1"/>
              </a:buClr>
              <a:buSzPts val="1600"/>
              <a:buChar char="•"/>
              <a:defRPr sz="1600"/>
            </a:lvl7pPr>
            <a:lvl8pPr marL="3657600" lvl="7" indent="-330200" algn="l">
              <a:spcBef>
                <a:spcPts val="320"/>
              </a:spcBef>
              <a:spcAft>
                <a:spcPts val="0"/>
              </a:spcAft>
              <a:buClr>
                <a:schemeClr val="lt1"/>
              </a:buClr>
              <a:buSzPts val="1600"/>
              <a:buChar char="•"/>
              <a:defRPr sz="1600"/>
            </a:lvl8pPr>
            <a:lvl9pPr marL="4114800" lvl="8" indent="-330200" algn="l">
              <a:spcBef>
                <a:spcPts val="320"/>
              </a:spcBef>
              <a:spcAft>
                <a:spcPts val="0"/>
              </a:spcAft>
              <a:buClr>
                <a:schemeClr val="lt1"/>
              </a:buClr>
              <a:buSzPts val="1600"/>
              <a:buChar char="•"/>
              <a:defRPr sz="1600"/>
            </a:lvl9pPr>
          </a:lstStyle>
          <a:p>
            <a:endParaRPr/>
          </a:p>
        </p:txBody>
      </p:sp>
      <p:sp>
        <p:nvSpPr>
          <p:cNvPr id="48" name="Google Shape;48;p41"/>
          <p:cNvSpPr txBox="1">
            <a:spLocks noGrp="1"/>
          </p:cNvSpPr>
          <p:nvPr>
            <p:ph type="body" idx="3"/>
          </p:nvPr>
        </p:nvSpPr>
        <p:spPr>
          <a:xfrm>
            <a:off x="6193368" y="1535113"/>
            <a:ext cx="5389033"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lt1"/>
              </a:buClr>
              <a:buSzPts val="2400"/>
              <a:buNone/>
              <a:defRPr sz="2400" b="1"/>
            </a:lvl1pPr>
            <a:lvl2pPr marL="914400" lvl="1" indent="-228600" algn="l">
              <a:spcBef>
                <a:spcPts val="400"/>
              </a:spcBef>
              <a:spcAft>
                <a:spcPts val="0"/>
              </a:spcAft>
              <a:buClr>
                <a:schemeClr val="lt1"/>
              </a:buClr>
              <a:buSzPts val="2000"/>
              <a:buNone/>
              <a:defRPr sz="2000" b="1"/>
            </a:lvl2pPr>
            <a:lvl3pPr marL="1371600" lvl="2" indent="-228600" algn="l">
              <a:spcBef>
                <a:spcPts val="360"/>
              </a:spcBef>
              <a:spcAft>
                <a:spcPts val="0"/>
              </a:spcAft>
              <a:buClr>
                <a:schemeClr val="lt1"/>
              </a:buClr>
              <a:buSzPts val="1800"/>
              <a:buNone/>
              <a:defRPr sz="1800" b="1"/>
            </a:lvl3pPr>
            <a:lvl4pPr marL="1828800" lvl="3" indent="-228600" algn="l">
              <a:spcBef>
                <a:spcPts val="320"/>
              </a:spcBef>
              <a:spcAft>
                <a:spcPts val="0"/>
              </a:spcAft>
              <a:buClr>
                <a:schemeClr val="lt1"/>
              </a:buClr>
              <a:buSzPts val="1600"/>
              <a:buNone/>
              <a:defRPr sz="1600" b="1"/>
            </a:lvl4pPr>
            <a:lvl5pPr marL="2286000" lvl="4" indent="-228600" algn="l">
              <a:spcBef>
                <a:spcPts val="320"/>
              </a:spcBef>
              <a:spcAft>
                <a:spcPts val="0"/>
              </a:spcAft>
              <a:buClr>
                <a:schemeClr val="lt1"/>
              </a:buClr>
              <a:buSzPts val="1600"/>
              <a:buNone/>
              <a:defRPr sz="1600" b="1"/>
            </a:lvl5pPr>
            <a:lvl6pPr marL="2743200" lvl="5" indent="-228600" algn="l">
              <a:spcBef>
                <a:spcPts val="320"/>
              </a:spcBef>
              <a:spcAft>
                <a:spcPts val="0"/>
              </a:spcAft>
              <a:buClr>
                <a:schemeClr val="lt1"/>
              </a:buClr>
              <a:buSzPts val="1600"/>
              <a:buNone/>
              <a:defRPr sz="1600" b="1"/>
            </a:lvl6pPr>
            <a:lvl7pPr marL="3200400" lvl="6" indent="-228600" algn="l">
              <a:spcBef>
                <a:spcPts val="320"/>
              </a:spcBef>
              <a:spcAft>
                <a:spcPts val="0"/>
              </a:spcAft>
              <a:buClr>
                <a:schemeClr val="lt1"/>
              </a:buClr>
              <a:buSzPts val="1600"/>
              <a:buNone/>
              <a:defRPr sz="1600" b="1"/>
            </a:lvl7pPr>
            <a:lvl8pPr marL="3657600" lvl="7" indent="-228600" algn="l">
              <a:spcBef>
                <a:spcPts val="320"/>
              </a:spcBef>
              <a:spcAft>
                <a:spcPts val="0"/>
              </a:spcAft>
              <a:buClr>
                <a:schemeClr val="lt1"/>
              </a:buClr>
              <a:buSzPts val="1600"/>
              <a:buNone/>
              <a:defRPr sz="1600" b="1"/>
            </a:lvl8pPr>
            <a:lvl9pPr marL="4114800" lvl="8" indent="-228600" algn="l">
              <a:spcBef>
                <a:spcPts val="320"/>
              </a:spcBef>
              <a:spcAft>
                <a:spcPts val="0"/>
              </a:spcAft>
              <a:buClr>
                <a:schemeClr val="lt1"/>
              </a:buClr>
              <a:buSzPts val="1600"/>
              <a:buNone/>
              <a:defRPr sz="1600" b="1"/>
            </a:lvl9pPr>
          </a:lstStyle>
          <a:p>
            <a:endParaRPr/>
          </a:p>
        </p:txBody>
      </p:sp>
      <p:sp>
        <p:nvSpPr>
          <p:cNvPr id="49" name="Google Shape;49;p41"/>
          <p:cNvSpPr txBox="1">
            <a:spLocks noGrp="1"/>
          </p:cNvSpPr>
          <p:nvPr>
            <p:ph type="body" idx="4"/>
          </p:nvPr>
        </p:nvSpPr>
        <p:spPr>
          <a:xfrm>
            <a:off x="6193368" y="2174875"/>
            <a:ext cx="5389033"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lt1"/>
              </a:buClr>
              <a:buSzPts val="2400"/>
              <a:buChar char="•"/>
              <a:defRPr sz="2400"/>
            </a:lvl1pPr>
            <a:lvl2pPr marL="914400" lvl="1" indent="-355600" algn="l">
              <a:spcBef>
                <a:spcPts val="400"/>
              </a:spcBef>
              <a:spcAft>
                <a:spcPts val="0"/>
              </a:spcAft>
              <a:buClr>
                <a:schemeClr val="lt1"/>
              </a:buClr>
              <a:buSzPts val="2000"/>
              <a:buChar char="–"/>
              <a:defRPr sz="2000"/>
            </a:lvl2pPr>
            <a:lvl3pPr marL="1371600" lvl="2" indent="-342900" algn="l">
              <a:spcBef>
                <a:spcPts val="360"/>
              </a:spcBef>
              <a:spcAft>
                <a:spcPts val="0"/>
              </a:spcAft>
              <a:buClr>
                <a:schemeClr val="lt1"/>
              </a:buClr>
              <a:buSzPts val="1800"/>
              <a:buChar char="•"/>
              <a:defRPr sz="1800"/>
            </a:lvl3pPr>
            <a:lvl4pPr marL="1828800" lvl="3" indent="-330200" algn="l">
              <a:spcBef>
                <a:spcPts val="320"/>
              </a:spcBef>
              <a:spcAft>
                <a:spcPts val="0"/>
              </a:spcAft>
              <a:buClr>
                <a:schemeClr val="lt1"/>
              </a:buClr>
              <a:buSzPts val="1600"/>
              <a:buChar char="–"/>
              <a:defRPr sz="1600"/>
            </a:lvl4pPr>
            <a:lvl5pPr marL="2286000" lvl="4" indent="-330200" algn="l">
              <a:spcBef>
                <a:spcPts val="320"/>
              </a:spcBef>
              <a:spcAft>
                <a:spcPts val="0"/>
              </a:spcAft>
              <a:buClr>
                <a:schemeClr val="lt1"/>
              </a:buClr>
              <a:buSzPts val="1600"/>
              <a:buChar char="»"/>
              <a:defRPr sz="1600"/>
            </a:lvl5pPr>
            <a:lvl6pPr marL="2743200" lvl="5" indent="-330200" algn="l">
              <a:spcBef>
                <a:spcPts val="320"/>
              </a:spcBef>
              <a:spcAft>
                <a:spcPts val="0"/>
              </a:spcAft>
              <a:buClr>
                <a:schemeClr val="lt1"/>
              </a:buClr>
              <a:buSzPts val="1600"/>
              <a:buChar char="•"/>
              <a:defRPr sz="1600"/>
            </a:lvl6pPr>
            <a:lvl7pPr marL="3200400" lvl="6" indent="-330200" algn="l">
              <a:spcBef>
                <a:spcPts val="320"/>
              </a:spcBef>
              <a:spcAft>
                <a:spcPts val="0"/>
              </a:spcAft>
              <a:buClr>
                <a:schemeClr val="lt1"/>
              </a:buClr>
              <a:buSzPts val="1600"/>
              <a:buChar char="•"/>
              <a:defRPr sz="1600"/>
            </a:lvl7pPr>
            <a:lvl8pPr marL="3657600" lvl="7" indent="-330200" algn="l">
              <a:spcBef>
                <a:spcPts val="320"/>
              </a:spcBef>
              <a:spcAft>
                <a:spcPts val="0"/>
              </a:spcAft>
              <a:buClr>
                <a:schemeClr val="lt1"/>
              </a:buClr>
              <a:buSzPts val="1600"/>
              <a:buChar char="•"/>
              <a:defRPr sz="1600"/>
            </a:lvl8pPr>
            <a:lvl9pPr marL="4114800" lvl="8" indent="-330200" algn="l">
              <a:spcBef>
                <a:spcPts val="320"/>
              </a:spcBef>
              <a:spcAft>
                <a:spcPts val="0"/>
              </a:spcAft>
              <a:buClr>
                <a:schemeClr val="lt1"/>
              </a:buClr>
              <a:buSzPts val="1600"/>
              <a:buChar char="•"/>
              <a:defRPr sz="1600"/>
            </a:lvl9pPr>
          </a:lstStyle>
          <a:p>
            <a:endParaRPr/>
          </a:p>
        </p:txBody>
      </p:sp>
      <p:sp>
        <p:nvSpPr>
          <p:cNvPr id="50" name="Google Shape;50;p41"/>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1" name="Google Shape;51;p41"/>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41"/>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3"/>
        <p:cNvGrpSpPr/>
        <p:nvPr/>
      </p:nvGrpSpPr>
      <p:grpSpPr>
        <a:xfrm>
          <a:off x="0" y="0"/>
          <a:ext cx="0" cy="0"/>
          <a:chOff x="0" y="0"/>
          <a:chExt cx="0" cy="0"/>
        </a:xfrm>
      </p:grpSpPr>
      <p:sp>
        <p:nvSpPr>
          <p:cNvPr id="54" name="Google Shape;54;p42"/>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5" name="Google Shape;55;p42"/>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42"/>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42"/>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8"/>
        <p:cNvGrpSpPr/>
        <p:nvPr/>
      </p:nvGrpSpPr>
      <p:grpSpPr>
        <a:xfrm>
          <a:off x="0" y="0"/>
          <a:ext cx="0" cy="0"/>
          <a:chOff x="0" y="0"/>
          <a:chExt cx="0" cy="0"/>
        </a:xfrm>
      </p:grpSpPr>
      <p:sp>
        <p:nvSpPr>
          <p:cNvPr id="59" name="Google Shape;59;p43"/>
          <p:cNvSpPr txBox="1">
            <a:spLocks noGrp="1"/>
          </p:cNvSpPr>
          <p:nvPr>
            <p:ph type="title"/>
          </p:nvPr>
        </p:nvSpPr>
        <p:spPr>
          <a:xfrm>
            <a:off x="609601" y="273050"/>
            <a:ext cx="4011084" cy="1162050"/>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lt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43"/>
          <p:cNvSpPr txBox="1">
            <a:spLocks noGrp="1"/>
          </p:cNvSpPr>
          <p:nvPr>
            <p:ph type="body" idx="1"/>
          </p:nvPr>
        </p:nvSpPr>
        <p:spPr>
          <a:xfrm>
            <a:off x="4766733" y="273051"/>
            <a:ext cx="6815667" cy="5853113"/>
          </a:xfrm>
          <a:prstGeom prst="rect">
            <a:avLst/>
          </a:prstGeom>
          <a:noFill/>
          <a:ln>
            <a:noFill/>
          </a:ln>
        </p:spPr>
        <p:txBody>
          <a:bodyPr spcFirstLastPara="1" wrap="square" lIns="91425" tIns="45700" rIns="91425" bIns="45700" anchor="t" anchorCtr="0">
            <a:normAutofit/>
          </a:bodyPr>
          <a:lstStyle>
            <a:lvl1pPr marL="457200" lvl="0" indent="-431800" algn="l">
              <a:spcBef>
                <a:spcPts val="640"/>
              </a:spcBef>
              <a:spcAft>
                <a:spcPts val="0"/>
              </a:spcAft>
              <a:buClr>
                <a:schemeClr val="lt1"/>
              </a:buClr>
              <a:buSzPts val="3200"/>
              <a:buChar char="•"/>
              <a:defRPr sz="3200"/>
            </a:lvl1pPr>
            <a:lvl2pPr marL="914400" lvl="1" indent="-406400" algn="l">
              <a:spcBef>
                <a:spcPts val="560"/>
              </a:spcBef>
              <a:spcAft>
                <a:spcPts val="0"/>
              </a:spcAft>
              <a:buClr>
                <a:schemeClr val="lt1"/>
              </a:buClr>
              <a:buSzPts val="2800"/>
              <a:buChar char="–"/>
              <a:defRPr sz="2800"/>
            </a:lvl2pPr>
            <a:lvl3pPr marL="1371600" lvl="2" indent="-381000" algn="l">
              <a:spcBef>
                <a:spcPts val="480"/>
              </a:spcBef>
              <a:spcAft>
                <a:spcPts val="0"/>
              </a:spcAft>
              <a:buClr>
                <a:schemeClr val="lt1"/>
              </a:buClr>
              <a:buSzPts val="2400"/>
              <a:buChar char="•"/>
              <a:defRPr sz="2400"/>
            </a:lvl3pPr>
            <a:lvl4pPr marL="1828800" lvl="3" indent="-355600" algn="l">
              <a:spcBef>
                <a:spcPts val="400"/>
              </a:spcBef>
              <a:spcAft>
                <a:spcPts val="0"/>
              </a:spcAft>
              <a:buClr>
                <a:schemeClr val="lt1"/>
              </a:buClr>
              <a:buSzPts val="2000"/>
              <a:buChar char="–"/>
              <a:defRPr sz="2000"/>
            </a:lvl4pPr>
            <a:lvl5pPr marL="2286000" lvl="4" indent="-355600" algn="l">
              <a:spcBef>
                <a:spcPts val="400"/>
              </a:spcBef>
              <a:spcAft>
                <a:spcPts val="0"/>
              </a:spcAft>
              <a:buClr>
                <a:schemeClr val="lt1"/>
              </a:buClr>
              <a:buSzPts val="2000"/>
              <a:buChar char="»"/>
              <a:defRPr sz="2000"/>
            </a:lvl5pPr>
            <a:lvl6pPr marL="2743200" lvl="5" indent="-355600" algn="l">
              <a:spcBef>
                <a:spcPts val="400"/>
              </a:spcBef>
              <a:spcAft>
                <a:spcPts val="0"/>
              </a:spcAft>
              <a:buClr>
                <a:schemeClr val="lt1"/>
              </a:buClr>
              <a:buSzPts val="2000"/>
              <a:buChar char="•"/>
              <a:defRPr sz="2000"/>
            </a:lvl6pPr>
            <a:lvl7pPr marL="3200400" lvl="6" indent="-355600" algn="l">
              <a:spcBef>
                <a:spcPts val="400"/>
              </a:spcBef>
              <a:spcAft>
                <a:spcPts val="0"/>
              </a:spcAft>
              <a:buClr>
                <a:schemeClr val="lt1"/>
              </a:buClr>
              <a:buSzPts val="2000"/>
              <a:buChar char="•"/>
              <a:defRPr sz="2000"/>
            </a:lvl7pPr>
            <a:lvl8pPr marL="3657600" lvl="7" indent="-355600" algn="l">
              <a:spcBef>
                <a:spcPts val="400"/>
              </a:spcBef>
              <a:spcAft>
                <a:spcPts val="0"/>
              </a:spcAft>
              <a:buClr>
                <a:schemeClr val="lt1"/>
              </a:buClr>
              <a:buSzPts val="2000"/>
              <a:buChar char="•"/>
              <a:defRPr sz="2000"/>
            </a:lvl8pPr>
            <a:lvl9pPr marL="4114800" lvl="8" indent="-355600" algn="l">
              <a:spcBef>
                <a:spcPts val="400"/>
              </a:spcBef>
              <a:spcAft>
                <a:spcPts val="0"/>
              </a:spcAft>
              <a:buClr>
                <a:schemeClr val="lt1"/>
              </a:buClr>
              <a:buSzPts val="2000"/>
              <a:buChar char="•"/>
              <a:defRPr sz="2000"/>
            </a:lvl9pPr>
          </a:lstStyle>
          <a:p>
            <a:endParaRPr/>
          </a:p>
        </p:txBody>
      </p:sp>
      <p:sp>
        <p:nvSpPr>
          <p:cNvPr id="61" name="Google Shape;61;p43"/>
          <p:cNvSpPr txBox="1">
            <a:spLocks noGrp="1"/>
          </p:cNvSpPr>
          <p:nvPr>
            <p:ph type="body" idx="2"/>
          </p:nvPr>
        </p:nvSpPr>
        <p:spPr>
          <a:xfrm>
            <a:off x="609601" y="1435101"/>
            <a:ext cx="4011084" cy="4691063"/>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lt1"/>
              </a:buClr>
              <a:buSzPts val="1400"/>
              <a:buNone/>
              <a:defRPr sz="1400"/>
            </a:lvl1pPr>
            <a:lvl2pPr marL="914400" lvl="1" indent="-228600" algn="l">
              <a:spcBef>
                <a:spcPts val="240"/>
              </a:spcBef>
              <a:spcAft>
                <a:spcPts val="0"/>
              </a:spcAft>
              <a:buClr>
                <a:schemeClr val="lt1"/>
              </a:buClr>
              <a:buSzPts val="1200"/>
              <a:buNone/>
              <a:defRPr sz="1200"/>
            </a:lvl2pPr>
            <a:lvl3pPr marL="1371600" lvl="2" indent="-228600" algn="l">
              <a:spcBef>
                <a:spcPts val="200"/>
              </a:spcBef>
              <a:spcAft>
                <a:spcPts val="0"/>
              </a:spcAft>
              <a:buClr>
                <a:schemeClr val="lt1"/>
              </a:buClr>
              <a:buSzPts val="1000"/>
              <a:buNone/>
              <a:defRPr sz="1000"/>
            </a:lvl3pPr>
            <a:lvl4pPr marL="1828800" lvl="3" indent="-228600" algn="l">
              <a:spcBef>
                <a:spcPts val="180"/>
              </a:spcBef>
              <a:spcAft>
                <a:spcPts val="0"/>
              </a:spcAft>
              <a:buClr>
                <a:schemeClr val="lt1"/>
              </a:buClr>
              <a:buSzPts val="900"/>
              <a:buNone/>
              <a:defRPr sz="900"/>
            </a:lvl4pPr>
            <a:lvl5pPr marL="2286000" lvl="4" indent="-228600" algn="l">
              <a:spcBef>
                <a:spcPts val="180"/>
              </a:spcBef>
              <a:spcAft>
                <a:spcPts val="0"/>
              </a:spcAft>
              <a:buClr>
                <a:schemeClr val="lt1"/>
              </a:buClr>
              <a:buSzPts val="900"/>
              <a:buNone/>
              <a:defRPr sz="900"/>
            </a:lvl5pPr>
            <a:lvl6pPr marL="2743200" lvl="5" indent="-228600" algn="l">
              <a:spcBef>
                <a:spcPts val="180"/>
              </a:spcBef>
              <a:spcAft>
                <a:spcPts val="0"/>
              </a:spcAft>
              <a:buClr>
                <a:schemeClr val="lt1"/>
              </a:buClr>
              <a:buSzPts val="900"/>
              <a:buNone/>
              <a:defRPr sz="900"/>
            </a:lvl6pPr>
            <a:lvl7pPr marL="3200400" lvl="6" indent="-228600" algn="l">
              <a:spcBef>
                <a:spcPts val="180"/>
              </a:spcBef>
              <a:spcAft>
                <a:spcPts val="0"/>
              </a:spcAft>
              <a:buClr>
                <a:schemeClr val="lt1"/>
              </a:buClr>
              <a:buSzPts val="900"/>
              <a:buNone/>
              <a:defRPr sz="900"/>
            </a:lvl7pPr>
            <a:lvl8pPr marL="3657600" lvl="7" indent="-228600" algn="l">
              <a:spcBef>
                <a:spcPts val="180"/>
              </a:spcBef>
              <a:spcAft>
                <a:spcPts val="0"/>
              </a:spcAft>
              <a:buClr>
                <a:schemeClr val="lt1"/>
              </a:buClr>
              <a:buSzPts val="900"/>
              <a:buNone/>
              <a:defRPr sz="900"/>
            </a:lvl8pPr>
            <a:lvl9pPr marL="4114800" lvl="8" indent="-228600" algn="l">
              <a:spcBef>
                <a:spcPts val="180"/>
              </a:spcBef>
              <a:spcAft>
                <a:spcPts val="0"/>
              </a:spcAft>
              <a:buClr>
                <a:schemeClr val="lt1"/>
              </a:buClr>
              <a:buSzPts val="900"/>
              <a:buNone/>
              <a:defRPr sz="900"/>
            </a:lvl9pPr>
          </a:lstStyle>
          <a:p>
            <a:endParaRPr/>
          </a:p>
        </p:txBody>
      </p:sp>
      <p:sp>
        <p:nvSpPr>
          <p:cNvPr id="62" name="Google Shape;62;p43"/>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43"/>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43"/>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5"/>
        <p:cNvGrpSpPr/>
        <p:nvPr/>
      </p:nvGrpSpPr>
      <p:grpSpPr>
        <a:xfrm>
          <a:off x="0" y="0"/>
          <a:ext cx="0" cy="0"/>
          <a:chOff x="0" y="0"/>
          <a:chExt cx="0" cy="0"/>
        </a:xfrm>
      </p:grpSpPr>
      <p:sp>
        <p:nvSpPr>
          <p:cNvPr id="66" name="Google Shape;66;p44"/>
          <p:cNvSpPr txBox="1">
            <a:spLocks noGrp="1"/>
          </p:cNvSpPr>
          <p:nvPr>
            <p:ph type="title"/>
          </p:nvPr>
        </p:nvSpPr>
        <p:spPr>
          <a:xfrm>
            <a:off x="2389717" y="4800600"/>
            <a:ext cx="7315200" cy="566738"/>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lt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44"/>
          <p:cNvSpPr>
            <a:spLocks noGrp="1"/>
          </p:cNvSpPr>
          <p:nvPr>
            <p:ph type="pic" idx="2"/>
          </p:nvPr>
        </p:nvSpPr>
        <p:spPr>
          <a:xfrm>
            <a:off x="2389717" y="612775"/>
            <a:ext cx="7315200" cy="4114800"/>
          </a:xfrm>
          <a:prstGeom prst="rect">
            <a:avLst/>
          </a:prstGeom>
          <a:noFill/>
          <a:ln>
            <a:noFill/>
          </a:ln>
        </p:spPr>
      </p:sp>
      <p:sp>
        <p:nvSpPr>
          <p:cNvPr id="68" name="Google Shape;68;p44"/>
          <p:cNvSpPr txBox="1">
            <a:spLocks noGrp="1"/>
          </p:cNvSpPr>
          <p:nvPr>
            <p:ph type="body" idx="1"/>
          </p:nvPr>
        </p:nvSpPr>
        <p:spPr>
          <a:xfrm>
            <a:off x="2389717" y="5367338"/>
            <a:ext cx="7315200" cy="804862"/>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lt1"/>
              </a:buClr>
              <a:buSzPts val="1400"/>
              <a:buNone/>
              <a:defRPr sz="1400"/>
            </a:lvl1pPr>
            <a:lvl2pPr marL="914400" lvl="1" indent="-228600" algn="l">
              <a:spcBef>
                <a:spcPts val="240"/>
              </a:spcBef>
              <a:spcAft>
                <a:spcPts val="0"/>
              </a:spcAft>
              <a:buClr>
                <a:schemeClr val="lt1"/>
              </a:buClr>
              <a:buSzPts val="1200"/>
              <a:buNone/>
              <a:defRPr sz="1200"/>
            </a:lvl2pPr>
            <a:lvl3pPr marL="1371600" lvl="2" indent="-228600" algn="l">
              <a:spcBef>
                <a:spcPts val="200"/>
              </a:spcBef>
              <a:spcAft>
                <a:spcPts val="0"/>
              </a:spcAft>
              <a:buClr>
                <a:schemeClr val="lt1"/>
              </a:buClr>
              <a:buSzPts val="1000"/>
              <a:buNone/>
              <a:defRPr sz="1000"/>
            </a:lvl3pPr>
            <a:lvl4pPr marL="1828800" lvl="3" indent="-228600" algn="l">
              <a:spcBef>
                <a:spcPts val="180"/>
              </a:spcBef>
              <a:spcAft>
                <a:spcPts val="0"/>
              </a:spcAft>
              <a:buClr>
                <a:schemeClr val="lt1"/>
              </a:buClr>
              <a:buSzPts val="900"/>
              <a:buNone/>
              <a:defRPr sz="900"/>
            </a:lvl4pPr>
            <a:lvl5pPr marL="2286000" lvl="4" indent="-228600" algn="l">
              <a:spcBef>
                <a:spcPts val="180"/>
              </a:spcBef>
              <a:spcAft>
                <a:spcPts val="0"/>
              </a:spcAft>
              <a:buClr>
                <a:schemeClr val="lt1"/>
              </a:buClr>
              <a:buSzPts val="900"/>
              <a:buNone/>
              <a:defRPr sz="900"/>
            </a:lvl5pPr>
            <a:lvl6pPr marL="2743200" lvl="5" indent="-228600" algn="l">
              <a:spcBef>
                <a:spcPts val="180"/>
              </a:spcBef>
              <a:spcAft>
                <a:spcPts val="0"/>
              </a:spcAft>
              <a:buClr>
                <a:schemeClr val="lt1"/>
              </a:buClr>
              <a:buSzPts val="900"/>
              <a:buNone/>
              <a:defRPr sz="900"/>
            </a:lvl6pPr>
            <a:lvl7pPr marL="3200400" lvl="6" indent="-228600" algn="l">
              <a:spcBef>
                <a:spcPts val="180"/>
              </a:spcBef>
              <a:spcAft>
                <a:spcPts val="0"/>
              </a:spcAft>
              <a:buClr>
                <a:schemeClr val="lt1"/>
              </a:buClr>
              <a:buSzPts val="900"/>
              <a:buNone/>
              <a:defRPr sz="900"/>
            </a:lvl7pPr>
            <a:lvl8pPr marL="3657600" lvl="7" indent="-228600" algn="l">
              <a:spcBef>
                <a:spcPts val="180"/>
              </a:spcBef>
              <a:spcAft>
                <a:spcPts val="0"/>
              </a:spcAft>
              <a:buClr>
                <a:schemeClr val="lt1"/>
              </a:buClr>
              <a:buSzPts val="900"/>
              <a:buNone/>
              <a:defRPr sz="900"/>
            </a:lvl8pPr>
            <a:lvl9pPr marL="4114800" lvl="8" indent="-228600" algn="l">
              <a:spcBef>
                <a:spcPts val="180"/>
              </a:spcBef>
              <a:spcAft>
                <a:spcPts val="0"/>
              </a:spcAft>
              <a:buClr>
                <a:schemeClr val="lt1"/>
              </a:buClr>
              <a:buSzPts val="900"/>
              <a:buNone/>
              <a:defRPr sz="900"/>
            </a:lvl9pPr>
          </a:lstStyle>
          <a:p>
            <a:endParaRPr/>
          </a:p>
        </p:txBody>
      </p:sp>
      <p:sp>
        <p:nvSpPr>
          <p:cNvPr id="69" name="Google Shape;69;p44"/>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44"/>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44"/>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9"/>
        <p:cNvGrpSpPr/>
        <p:nvPr/>
      </p:nvGrpSpPr>
      <p:grpSpPr>
        <a:xfrm>
          <a:off x="0" y="0"/>
          <a:ext cx="0" cy="0"/>
          <a:chOff x="0" y="0"/>
          <a:chExt cx="0" cy="0"/>
        </a:xfrm>
      </p:grpSpPr>
      <p:sp>
        <p:nvSpPr>
          <p:cNvPr id="10" name="Google Shape;10;p35"/>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marR="0" lvl="0" algn="ctr" rtl="0">
              <a:spcBef>
                <a:spcPts val="0"/>
              </a:spcBef>
              <a:spcAft>
                <a:spcPts val="0"/>
              </a:spcAft>
              <a:buClr>
                <a:schemeClr val="lt1"/>
              </a:buClr>
              <a:buSzPts val="4400"/>
              <a:buFont typeface="Calibri"/>
              <a:buNone/>
              <a:defRPr sz="4400" b="0" i="0" u="none" strike="noStrike" cap="none">
                <a:solidFill>
                  <a:schemeClr val="lt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35"/>
          <p:cNvSpPr txBox="1">
            <a:spLocks noGrp="1"/>
          </p:cNvSpPr>
          <p:nvPr>
            <p:ph type="body" idx="1"/>
          </p:nvPr>
        </p:nvSpPr>
        <p:spPr>
          <a:xfrm>
            <a:off x="609600" y="1600201"/>
            <a:ext cx="10972800" cy="4525963"/>
          </a:xfrm>
          <a:prstGeom prst="rect">
            <a:avLst/>
          </a:prstGeom>
          <a:noFill/>
          <a:ln>
            <a:noFill/>
          </a:ln>
        </p:spPr>
        <p:txBody>
          <a:bodyPr spcFirstLastPara="1" wrap="square" lIns="91425" tIns="45700" rIns="91425" bIns="45700" anchor="t" anchorCtr="0">
            <a:normAutofit/>
          </a:bodyPr>
          <a:lstStyle>
            <a:lvl1pPr marL="457200" marR="0" lvl="0" indent="-431800" algn="l" rtl="0">
              <a:spcBef>
                <a:spcPts val="640"/>
              </a:spcBef>
              <a:spcAft>
                <a:spcPts val="0"/>
              </a:spcAft>
              <a:buClr>
                <a:schemeClr val="lt1"/>
              </a:buClr>
              <a:buSzPts val="3200"/>
              <a:buFont typeface="Arial"/>
              <a:buChar char="•"/>
              <a:defRPr sz="3200" b="0" i="0" u="none" strike="noStrike" cap="none">
                <a:solidFill>
                  <a:schemeClr val="lt1"/>
                </a:solidFill>
                <a:latin typeface="Calibri"/>
                <a:ea typeface="Calibri"/>
                <a:cs typeface="Calibri"/>
                <a:sym typeface="Calibri"/>
              </a:defRPr>
            </a:lvl1pPr>
            <a:lvl2pPr marL="914400" marR="0" lvl="1" indent="-406400" algn="l" rtl="0">
              <a:spcBef>
                <a:spcPts val="560"/>
              </a:spcBef>
              <a:spcAft>
                <a:spcPts val="0"/>
              </a:spcAft>
              <a:buClr>
                <a:schemeClr val="lt1"/>
              </a:buClr>
              <a:buSzPts val="2800"/>
              <a:buFont typeface="Arial"/>
              <a:buChar char="–"/>
              <a:defRPr sz="2800" b="0" i="0" u="none" strike="noStrike" cap="none">
                <a:solidFill>
                  <a:schemeClr val="lt1"/>
                </a:solidFill>
                <a:latin typeface="Calibri"/>
                <a:ea typeface="Calibri"/>
                <a:cs typeface="Calibri"/>
                <a:sym typeface="Calibri"/>
              </a:defRPr>
            </a:lvl2pPr>
            <a:lvl3pPr marL="1371600" marR="0" lvl="2" indent="-381000" algn="l" rtl="0">
              <a:spcBef>
                <a:spcPts val="480"/>
              </a:spcBef>
              <a:spcAft>
                <a:spcPts val="0"/>
              </a:spcAft>
              <a:buClr>
                <a:schemeClr val="lt1"/>
              </a:buClr>
              <a:buSzPts val="2400"/>
              <a:buFont typeface="Arial"/>
              <a:buChar char="•"/>
              <a:defRPr sz="2400" b="0" i="0" u="none" strike="noStrike" cap="none">
                <a:solidFill>
                  <a:schemeClr val="lt1"/>
                </a:solidFill>
                <a:latin typeface="Calibri"/>
                <a:ea typeface="Calibri"/>
                <a:cs typeface="Calibri"/>
                <a:sym typeface="Calibri"/>
              </a:defRPr>
            </a:lvl3pPr>
            <a:lvl4pPr marL="1828800" marR="0" lvl="3"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4pPr>
            <a:lvl5pPr marL="2286000" marR="0" lvl="4"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5pPr>
            <a:lvl6pPr marL="2743200" marR="0" lvl="5"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6pPr>
            <a:lvl7pPr marL="3200400" marR="0" lvl="6"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7pPr>
            <a:lvl8pPr marL="3657600" marR="0" lvl="7"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8pPr>
            <a:lvl9pPr marL="4114800" marR="0" lvl="8"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9pPr>
          </a:lstStyle>
          <a:p>
            <a:endParaRPr/>
          </a:p>
        </p:txBody>
      </p:sp>
      <p:sp>
        <p:nvSpPr>
          <p:cNvPr id="12" name="Google Shape;12;p35"/>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chemeClr val="lt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9pPr>
          </a:lstStyle>
          <a:p>
            <a:endParaRPr/>
          </a:p>
        </p:txBody>
      </p:sp>
      <p:sp>
        <p:nvSpPr>
          <p:cNvPr id="13" name="Google Shape;13;p35"/>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chemeClr val="lt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9pPr>
          </a:lstStyle>
          <a:p>
            <a:endParaRPr/>
          </a:p>
        </p:txBody>
      </p:sp>
      <p:sp>
        <p:nvSpPr>
          <p:cNvPr id="14" name="Google Shape;14;p35"/>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chemeClr val="lt1"/>
                </a:solidFill>
                <a:latin typeface="Calibri"/>
                <a:ea typeface="Calibri"/>
                <a:cs typeface="Calibri"/>
                <a:sym typeface="Calibri"/>
              </a:defRPr>
            </a:lvl1pPr>
            <a:lvl2pPr marL="0" marR="0" lvl="1" indent="0" algn="r" rtl="0">
              <a:spcBef>
                <a:spcPts val="0"/>
              </a:spcBef>
              <a:buNone/>
              <a:defRPr sz="1200" b="0" i="0" u="none" strike="noStrike" cap="none">
                <a:solidFill>
                  <a:schemeClr val="lt1"/>
                </a:solidFill>
                <a:latin typeface="Calibri"/>
                <a:ea typeface="Calibri"/>
                <a:cs typeface="Calibri"/>
                <a:sym typeface="Calibri"/>
              </a:defRPr>
            </a:lvl2pPr>
            <a:lvl3pPr marL="0" marR="0" lvl="2" indent="0" algn="r" rtl="0">
              <a:spcBef>
                <a:spcPts val="0"/>
              </a:spcBef>
              <a:buNone/>
              <a:defRPr sz="1200" b="0" i="0" u="none" strike="noStrike" cap="none">
                <a:solidFill>
                  <a:schemeClr val="lt1"/>
                </a:solidFill>
                <a:latin typeface="Calibri"/>
                <a:ea typeface="Calibri"/>
                <a:cs typeface="Calibri"/>
                <a:sym typeface="Calibri"/>
              </a:defRPr>
            </a:lvl3pPr>
            <a:lvl4pPr marL="0" marR="0" lvl="3" indent="0" algn="r" rtl="0">
              <a:spcBef>
                <a:spcPts val="0"/>
              </a:spcBef>
              <a:buNone/>
              <a:defRPr sz="1200" b="0" i="0" u="none" strike="noStrike" cap="none">
                <a:solidFill>
                  <a:schemeClr val="lt1"/>
                </a:solidFill>
                <a:latin typeface="Calibri"/>
                <a:ea typeface="Calibri"/>
                <a:cs typeface="Calibri"/>
                <a:sym typeface="Calibri"/>
              </a:defRPr>
            </a:lvl4pPr>
            <a:lvl5pPr marL="0" marR="0" lvl="4" indent="0" algn="r" rtl="0">
              <a:spcBef>
                <a:spcPts val="0"/>
              </a:spcBef>
              <a:buNone/>
              <a:defRPr sz="1200" b="0" i="0" u="none" strike="noStrike" cap="none">
                <a:solidFill>
                  <a:schemeClr val="lt1"/>
                </a:solidFill>
                <a:latin typeface="Calibri"/>
                <a:ea typeface="Calibri"/>
                <a:cs typeface="Calibri"/>
                <a:sym typeface="Calibri"/>
              </a:defRPr>
            </a:lvl5pPr>
            <a:lvl6pPr marL="0" marR="0" lvl="5" indent="0" algn="r" rtl="0">
              <a:spcBef>
                <a:spcPts val="0"/>
              </a:spcBef>
              <a:buNone/>
              <a:defRPr sz="1200" b="0" i="0" u="none" strike="noStrike" cap="none">
                <a:solidFill>
                  <a:schemeClr val="lt1"/>
                </a:solidFill>
                <a:latin typeface="Calibri"/>
                <a:ea typeface="Calibri"/>
                <a:cs typeface="Calibri"/>
                <a:sym typeface="Calibri"/>
              </a:defRPr>
            </a:lvl6pPr>
            <a:lvl7pPr marL="0" marR="0" lvl="6" indent="0" algn="r" rtl="0">
              <a:spcBef>
                <a:spcPts val="0"/>
              </a:spcBef>
              <a:buNone/>
              <a:defRPr sz="1200" b="0" i="0" u="none" strike="noStrike" cap="none">
                <a:solidFill>
                  <a:schemeClr val="lt1"/>
                </a:solidFill>
                <a:latin typeface="Calibri"/>
                <a:ea typeface="Calibri"/>
                <a:cs typeface="Calibri"/>
                <a:sym typeface="Calibri"/>
              </a:defRPr>
            </a:lvl7pPr>
            <a:lvl8pPr marL="0" marR="0" lvl="7" indent="0" algn="r" rtl="0">
              <a:spcBef>
                <a:spcPts val="0"/>
              </a:spcBef>
              <a:buNone/>
              <a:defRPr sz="1200" b="0" i="0" u="none" strike="noStrike" cap="none">
                <a:solidFill>
                  <a:schemeClr val="lt1"/>
                </a:solidFill>
                <a:latin typeface="Calibri"/>
                <a:ea typeface="Calibri"/>
                <a:cs typeface="Calibri"/>
                <a:sym typeface="Calibri"/>
              </a:defRPr>
            </a:lvl8pPr>
            <a:lvl9pPr marL="0" marR="0" lvl="8" indent="0" algn="r" rtl="0">
              <a:spcBef>
                <a:spcPts val="0"/>
              </a:spcBef>
              <a:buNone/>
              <a:defRPr sz="1200" b="0" i="0" u="none" strike="noStrike" cap="none">
                <a:solidFill>
                  <a:schemeClr val="l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87"/>
        <p:cNvGrpSpPr/>
        <p:nvPr/>
      </p:nvGrpSpPr>
      <p:grpSpPr>
        <a:xfrm>
          <a:off x="0" y="0"/>
          <a:ext cx="0" cy="0"/>
          <a:chOff x="0" y="0"/>
          <a:chExt cx="0" cy="0"/>
        </a:xfrm>
      </p:grpSpPr>
      <p:sp>
        <p:nvSpPr>
          <p:cNvPr id="88" name="Google Shape;88;p1"/>
          <p:cNvSpPr txBox="1">
            <a:spLocks noGrp="1"/>
          </p:cNvSpPr>
          <p:nvPr>
            <p:ph type="ctrTitle"/>
          </p:nvPr>
        </p:nvSpPr>
        <p:spPr>
          <a:xfrm>
            <a:off x="5791200" y="-304800"/>
            <a:ext cx="6629400" cy="14700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lt1"/>
              </a:buClr>
              <a:buSzPts val="7200"/>
              <a:buFont typeface="Calibri"/>
              <a:buNone/>
            </a:pPr>
            <a:r>
              <a:rPr lang="en-US" sz="7200"/>
              <a:t>Easter Evening</a:t>
            </a:r>
            <a:endParaRPr/>
          </a:p>
        </p:txBody>
      </p:sp>
      <p:sp>
        <p:nvSpPr>
          <p:cNvPr id="89" name="Google Shape;89;p1"/>
          <p:cNvSpPr txBox="1">
            <a:spLocks noGrp="1"/>
          </p:cNvSpPr>
          <p:nvPr>
            <p:ph type="subTitle" idx="1"/>
          </p:nvPr>
        </p:nvSpPr>
        <p:spPr>
          <a:xfrm>
            <a:off x="7391400" y="762000"/>
            <a:ext cx="6400800" cy="838200"/>
          </a:xfrm>
          <a:prstGeom prst="rect">
            <a:avLst/>
          </a:prstGeom>
          <a:noFill/>
          <a:ln>
            <a:noFill/>
          </a:ln>
        </p:spPr>
        <p:txBody>
          <a:bodyPr spcFirstLastPara="1" wrap="square" lIns="91425" tIns="45700" rIns="91425" bIns="45700" anchor="t" anchorCtr="0">
            <a:normAutofit/>
          </a:bodyPr>
          <a:lstStyle/>
          <a:p>
            <a:pPr marL="0" lvl="0" indent="0" algn="ctr" rtl="0">
              <a:spcBef>
                <a:spcPts val="0"/>
              </a:spcBef>
              <a:spcAft>
                <a:spcPts val="0"/>
              </a:spcAft>
              <a:buClr>
                <a:schemeClr val="lt1"/>
              </a:buClr>
              <a:buSzPts val="4000"/>
              <a:buNone/>
            </a:pPr>
            <a:r>
              <a:rPr lang="en-US" sz="4000" i="1">
                <a:solidFill>
                  <a:schemeClr val="lt1"/>
                </a:solidFill>
              </a:rPr>
              <a:t>Year B</a:t>
            </a:r>
            <a:endParaRPr/>
          </a:p>
        </p:txBody>
      </p:sp>
      <p:sp>
        <p:nvSpPr>
          <p:cNvPr id="90" name="Google Shape;90;p1"/>
          <p:cNvSpPr/>
          <p:nvPr/>
        </p:nvSpPr>
        <p:spPr>
          <a:xfrm>
            <a:off x="0" y="6334780"/>
            <a:ext cx="12192000" cy="523220"/>
          </a:xfrm>
          <a:prstGeom prst="rect">
            <a:avLst/>
          </a:prstGeom>
          <a:solidFill>
            <a:srgbClr val="B8997D">
              <a:alpha val="80784"/>
            </a:srgbClr>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800" b="0" i="0" u="none" strike="noStrike" cap="none">
                <a:solidFill>
                  <a:schemeClr val="lt1"/>
                </a:solidFill>
                <a:latin typeface="Calibri"/>
                <a:ea typeface="Calibri"/>
                <a:cs typeface="Calibri"/>
                <a:sym typeface="Calibri"/>
              </a:rPr>
              <a:t>Isaiah 25:6-9  •  Psalm 114  •  1 Corinthians 5:6b-8  •  Luke 24:13-49</a:t>
            </a:r>
            <a:endParaRPr sz="2800" b="0" i="0" u="none" strike="noStrike" cap="none">
              <a:solidFill>
                <a:schemeClr val="lt1"/>
              </a:solidFill>
              <a:latin typeface="Calibri"/>
              <a:ea typeface="Calibri"/>
              <a:cs typeface="Calibri"/>
              <a:sym typeface="Calibri"/>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42"/>
        <p:cNvGrpSpPr/>
        <p:nvPr/>
      </p:nvGrpSpPr>
      <p:grpSpPr>
        <a:xfrm>
          <a:off x="0" y="0"/>
          <a:ext cx="0" cy="0"/>
          <a:chOff x="0" y="0"/>
          <a:chExt cx="0" cy="0"/>
        </a:xfrm>
      </p:grpSpPr>
      <p:sp>
        <p:nvSpPr>
          <p:cNvPr id="143" name="Google Shape;143;p10"/>
          <p:cNvSpPr/>
          <p:nvPr/>
        </p:nvSpPr>
        <p:spPr>
          <a:xfrm>
            <a:off x="2895600" y="2055674"/>
            <a:ext cx="7086600" cy="120032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dirty="0">
                <a:solidFill>
                  <a:schemeClr val="lt1"/>
                </a:solidFill>
                <a:latin typeface="Calibri"/>
                <a:ea typeface="Calibri"/>
                <a:cs typeface="Calibri"/>
                <a:sym typeface="Calibri"/>
              </a:rPr>
              <a:t>...and went with them, but their eyes were kept from recognizing him.</a:t>
            </a:r>
            <a:endParaRPr dirty="0">
              <a:solidFill>
                <a:schemeClr val="lt1"/>
              </a:solidFill>
            </a:endParaRPr>
          </a:p>
        </p:txBody>
      </p:sp>
      <p:sp>
        <p:nvSpPr>
          <p:cNvPr id="144" name="Google Shape;144;p10"/>
          <p:cNvSpPr txBox="1"/>
          <p:nvPr/>
        </p:nvSpPr>
        <p:spPr>
          <a:xfrm>
            <a:off x="6096000" y="4583669"/>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dirty="0">
                <a:solidFill>
                  <a:srgbClr val="F2F2F2"/>
                </a:solidFill>
                <a:latin typeface="Calibri"/>
                <a:ea typeface="Calibri"/>
                <a:cs typeface="Calibri"/>
                <a:sym typeface="Calibri"/>
              </a:rPr>
              <a:t>Luke 24:15b-16</a:t>
            </a:r>
            <a:endParaRP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48"/>
        <p:cNvGrpSpPr/>
        <p:nvPr/>
      </p:nvGrpSpPr>
      <p:grpSpPr>
        <a:xfrm>
          <a:off x="0" y="0"/>
          <a:ext cx="0" cy="0"/>
          <a:chOff x="0" y="0"/>
          <a:chExt cx="0" cy="0"/>
        </a:xfrm>
      </p:grpSpPr>
      <p:pic>
        <p:nvPicPr>
          <p:cNvPr id="149" name="Google Shape;149;p11"/>
          <p:cNvPicPr preferRelativeResize="0"/>
          <p:nvPr/>
        </p:nvPicPr>
        <p:blipFill rotWithShape="1">
          <a:blip r:embed="rId3">
            <a:alphaModFix/>
          </a:blip>
          <a:srcRect/>
          <a:stretch/>
        </p:blipFill>
        <p:spPr>
          <a:xfrm>
            <a:off x="3505200" y="48491"/>
            <a:ext cx="7010400" cy="6781800"/>
          </a:xfrm>
          <a:prstGeom prst="rect">
            <a:avLst/>
          </a:prstGeom>
          <a:noFill/>
          <a:ln>
            <a:noFill/>
          </a:ln>
        </p:spPr>
      </p:pic>
      <p:sp>
        <p:nvSpPr>
          <p:cNvPr id="150" name="Google Shape;150;p11"/>
          <p:cNvSpPr txBox="1"/>
          <p:nvPr/>
        </p:nvSpPr>
        <p:spPr>
          <a:xfrm>
            <a:off x="1600200" y="5382161"/>
            <a:ext cx="1752600" cy="132343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Road to Emmaus</a:t>
            </a:r>
            <a:endParaRPr/>
          </a:p>
          <a:p>
            <a:pPr marL="0" marR="0" lvl="0" indent="0" algn="ctr" rtl="0">
              <a:spcBef>
                <a:spcPts val="0"/>
              </a:spcBef>
              <a:spcAft>
                <a:spcPts val="0"/>
              </a:spcAft>
              <a:buNone/>
            </a:pPr>
            <a:endParaRPr sz="16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Altobello Melone</a:t>
            </a:r>
            <a:endParaRPr sz="16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National Gallery, London</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54"/>
        <p:cNvGrpSpPr/>
        <p:nvPr/>
      </p:nvGrpSpPr>
      <p:grpSpPr>
        <a:xfrm>
          <a:off x="0" y="0"/>
          <a:ext cx="0" cy="0"/>
          <a:chOff x="0" y="0"/>
          <a:chExt cx="0" cy="0"/>
        </a:xfrm>
      </p:grpSpPr>
      <p:sp>
        <p:nvSpPr>
          <p:cNvPr id="155" name="Google Shape;155;p12"/>
          <p:cNvSpPr/>
          <p:nvPr/>
        </p:nvSpPr>
        <p:spPr>
          <a:xfrm>
            <a:off x="2743200" y="1182329"/>
            <a:ext cx="7467600" cy="4739719"/>
          </a:xfrm>
          <a:prstGeom prst="rect">
            <a:avLst/>
          </a:prstGeom>
          <a:noFill/>
          <a:ln>
            <a:noFill/>
          </a:ln>
        </p:spPr>
        <p:txBody>
          <a:bodyPr spcFirstLastPara="1" wrap="square" lIns="91425" tIns="45700" rIns="91425" bIns="45700" anchor="t" anchorCtr="0">
            <a:spAutoFit/>
          </a:bodyPr>
          <a:lstStyle/>
          <a:p>
            <a:r>
              <a:rPr lang="en-US" sz="3600" dirty="0">
                <a:solidFill>
                  <a:schemeClr val="lt1"/>
                </a:solidFill>
                <a:latin typeface="Calibri"/>
                <a:ea typeface="Calibri"/>
                <a:cs typeface="Calibri"/>
                <a:sym typeface="Calibri"/>
              </a:rPr>
              <a:t>And he said to them, "What are you discussing with each other while you walk along?" ….</a:t>
            </a:r>
            <a:endParaRPr lang="en-US" dirty="0">
              <a:solidFill>
                <a:schemeClr val="lt1"/>
              </a:solidFill>
              <a:ea typeface="Calibri"/>
              <a:sym typeface="Calibri"/>
            </a:endParaRPr>
          </a:p>
          <a:p>
            <a:endParaRPr lang="en-US">
              <a:solidFill>
                <a:schemeClr val="lt1"/>
              </a:solidFill>
              <a:ea typeface="Calibri"/>
              <a:sym typeface="Calibri"/>
            </a:endParaRPr>
          </a:p>
          <a:p>
            <a:r>
              <a:rPr lang="en-US" sz="3600" dirty="0">
                <a:solidFill>
                  <a:schemeClr val="lt1"/>
                </a:solidFill>
                <a:latin typeface="Calibri"/>
                <a:ea typeface="Calibri"/>
                <a:cs typeface="Calibri"/>
                <a:sym typeface="Calibri"/>
              </a:rPr>
              <a:t>"The things about Jesus of Nazareth, who was a prophet mighty in deed and word…"</a:t>
            </a:r>
            <a:endParaRPr>
              <a:solidFill>
                <a:schemeClr val="lt1"/>
              </a:solidFill>
            </a:endParaRPr>
          </a:p>
          <a:p>
            <a:pPr marL="0" marR="0" lvl="0" indent="0" algn="l" rtl="0">
              <a:spcBef>
                <a:spcPts val="0"/>
              </a:spcBef>
              <a:spcAft>
                <a:spcPts val="0"/>
              </a:spcAft>
              <a:buNone/>
            </a:pPr>
            <a:endParaRPr sz="3600">
              <a:solidFill>
                <a:schemeClr val="lt1"/>
              </a:solidFill>
              <a:latin typeface="Calibri"/>
              <a:ea typeface="Calibri"/>
              <a:cs typeface="Calibri"/>
              <a:sym typeface="Calibri"/>
            </a:endParaRPr>
          </a:p>
          <a:p>
            <a:pPr marL="0" marR="0" lvl="0" indent="0" algn="l" rtl="0">
              <a:spcBef>
                <a:spcPts val="0"/>
              </a:spcBef>
              <a:spcAft>
                <a:spcPts val="0"/>
              </a:spcAft>
              <a:buNone/>
            </a:pPr>
            <a:endParaRPr sz="3600">
              <a:solidFill>
                <a:schemeClr val="lt1"/>
              </a:solidFill>
              <a:latin typeface="Calibri"/>
              <a:ea typeface="Calibri"/>
              <a:cs typeface="Calibri"/>
              <a:sym typeface="Calibri"/>
            </a:endParaRPr>
          </a:p>
        </p:txBody>
      </p:sp>
      <p:sp>
        <p:nvSpPr>
          <p:cNvPr id="156" name="Google Shape;156;p12"/>
          <p:cNvSpPr txBox="1"/>
          <p:nvPr/>
        </p:nvSpPr>
        <p:spPr>
          <a:xfrm>
            <a:off x="6096000" y="4648201"/>
            <a:ext cx="3352800" cy="83099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endParaRPr sz="2400">
              <a:solidFill>
                <a:srgbClr val="F2F2F2"/>
              </a:solidFill>
              <a:latin typeface="Calibri"/>
              <a:ea typeface="Calibri"/>
              <a:cs typeface="Calibri"/>
              <a:sym typeface="Calibri"/>
            </a:endParaRPr>
          </a:p>
          <a:p>
            <a:pPr marL="0" marR="0" lvl="0" indent="0" algn="ctr" rtl="0">
              <a:spcBef>
                <a:spcPts val="0"/>
              </a:spcBef>
              <a:spcAft>
                <a:spcPts val="0"/>
              </a:spcAft>
              <a:buNone/>
            </a:pPr>
            <a:r>
              <a:rPr lang="en-US" sz="2400">
                <a:solidFill>
                  <a:srgbClr val="F2F2F2"/>
                </a:solidFill>
                <a:latin typeface="Calibri"/>
                <a:ea typeface="Calibri"/>
                <a:cs typeface="Calibri"/>
                <a:sym typeface="Calibri"/>
              </a:rPr>
              <a:t>Luke 24:17a, 19b</a:t>
            </a:r>
            <a:endParaRPr sz="2400">
              <a:solidFill>
                <a:srgbClr val="F2F2F2"/>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60"/>
        <p:cNvGrpSpPr/>
        <p:nvPr/>
      </p:nvGrpSpPr>
      <p:grpSpPr>
        <a:xfrm>
          <a:off x="0" y="0"/>
          <a:ext cx="0" cy="0"/>
          <a:chOff x="0" y="0"/>
          <a:chExt cx="0" cy="0"/>
        </a:xfrm>
      </p:grpSpPr>
      <p:sp>
        <p:nvSpPr>
          <p:cNvPr id="161" name="Google Shape;161;p13"/>
          <p:cNvSpPr txBox="1"/>
          <p:nvPr/>
        </p:nvSpPr>
        <p:spPr>
          <a:xfrm>
            <a:off x="1752600" y="6412468"/>
            <a:ext cx="8763000" cy="33855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Road to Emmaus  --  American, early 18</a:t>
            </a:r>
            <a:r>
              <a:rPr lang="en-US" sz="1600" baseline="30000">
                <a:solidFill>
                  <a:srgbClr val="F2F2F2"/>
                </a:solidFill>
                <a:latin typeface="Calibri"/>
                <a:ea typeface="Calibri"/>
                <a:cs typeface="Calibri"/>
                <a:sym typeface="Calibri"/>
              </a:rPr>
              <a:t>th</a:t>
            </a:r>
            <a:r>
              <a:rPr lang="en-US" sz="1600">
                <a:solidFill>
                  <a:srgbClr val="F2F2F2"/>
                </a:solidFill>
                <a:latin typeface="Calibri"/>
                <a:ea typeface="Calibri"/>
                <a:cs typeface="Calibri"/>
                <a:sym typeface="Calibri"/>
              </a:rPr>
              <a:t> c., National Gallery of Art, DC</a:t>
            </a:r>
            <a:endParaRPr/>
          </a:p>
        </p:txBody>
      </p:sp>
      <p:pic>
        <p:nvPicPr>
          <p:cNvPr id="162" name="Google Shape;162;p13"/>
          <p:cNvPicPr preferRelativeResize="0"/>
          <p:nvPr/>
        </p:nvPicPr>
        <p:blipFill rotWithShape="1">
          <a:blip r:embed="rId3">
            <a:alphaModFix/>
          </a:blip>
          <a:srcRect/>
          <a:stretch/>
        </p:blipFill>
        <p:spPr>
          <a:xfrm>
            <a:off x="2463801" y="152400"/>
            <a:ext cx="7450666" cy="6096000"/>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4"/>
          <p:cNvSpPr/>
          <p:nvPr/>
        </p:nvSpPr>
        <p:spPr>
          <a:xfrm>
            <a:off x="2743200" y="1944469"/>
            <a:ext cx="7467600" cy="23083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dirty="0">
                <a:solidFill>
                  <a:schemeClr val="lt1"/>
                </a:solidFill>
                <a:latin typeface="Calibri"/>
                <a:ea typeface="Calibri"/>
                <a:cs typeface="Calibri"/>
                <a:sym typeface="Calibri"/>
              </a:rPr>
              <a:t>Then one of them…answered him, "Are you the only stranger in Jerusalem who does not know the things that have taken place…?"</a:t>
            </a:r>
            <a:endParaRPr sz="3600" dirty="0">
              <a:solidFill>
                <a:schemeClr val="lt1"/>
              </a:solidFill>
              <a:latin typeface="Calibri"/>
              <a:ea typeface="Calibri"/>
              <a:cs typeface="Calibri"/>
              <a:sym typeface="Calibri"/>
            </a:endParaRPr>
          </a:p>
        </p:txBody>
      </p:sp>
      <p:sp>
        <p:nvSpPr>
          <p:cNvPr id="168" name="Google Shape;168;p14"/>
          <p:cNvSpPr txBox="1"/>
          <p:nvPr/>
        </p:nvSpPr>
        <p:spPr>
          <a:xfrm>
            <a:off x="6096000" y="46482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Luke 24:18</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72"/>
        <p:cNvGrpSpPr/>
        <p:nvPr/>
      </p:nvGrpSpPr>
      <p:grpSpPr>
        <a:xfrm>
          <a:off x="0" y="0"/>
          <a:ext cx="0" cy="0"/>
          <a:chOff x="0" y="0"/>
          <a:chExt cx="0" cy="0"/>
        </a:xfrm>
      </p:grpSpPr>
      <p:pic>
        <p:nvPicPr>
          <p:cNvPr id="173" name="Google Shape;173;p15"/>
          <p:cNvPicPr preferRelativeResize="0"/>
          <p:nvPr/>
        </p:nvPicPr>
        <p:blipFill rotWithShape="1">
          <a:blip r:embed="rId3">
            <a:alphaModFix/>
          </a:blip>
          <a:srcRect/>
          <a:stretch/>
        </p:blipFill>
        <p:spPr>
          <a:xfrm>
            <a:off x="2667001" y="457200"/>
            <a:ext cx="6985819" cy="5698958"/>
          </a:xfrm>
          <a:prstGeom prst="rect">
            <a:avLst/>
          </a:prstGeom>
          <a:noFill/>
          <a:ln>
            <a:noFill/>
          </a:ln>
        </p:spPr>
      </p:pic>
      <p:sp>
        <p:nvSpPr>
          <p:cNvPr id="174" name="Google Shape;174;p15"/>
          <p:cNvSpPr txBox="1"/>
          <p:nvPr/>
        </p:nvSpPr>
        <p:spPr>
          <a:xfrm>
            <a:off x="1752600" y="6324600"/>
            <a:ext cx="8763000" cy="33855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Road to Emmaus  --  National Museum of Finland, Helsinki</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78"/>
        <p:cNvGrpSpPr/>
        <p:nvPr/>
      </p:nvGrpSpPr>
      <p:grpSpPr>
        <a:xfrm>
          <a:off x="0" y="0"/>
          <a:ext cx="0" cy="0"/>
          <a:chOff x="0" y="0"/>
          <a:chExt cx="0" cy="0"/>
        </a:xfrm>
      </p:grpSpPr>
      <p:sp>
        <p:nvSpPr>
          <p:cNvPr id="179" name="Google Shape;179;p16"/>
          <p:cNvSpPr/>
          <p:nvPr/>
        </p:nvSpPr>
        <p:spPr>
          <a:xfrm>
            <a:off x="2743200" y="1944469"/>
            <a:ext cx="7162800" cy="23989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dirty="0">
                <a:solidFill>
                  <a:schemeClr val="lt1"/>
                </a:solidFill>
                <a:latin typeface="Calibri"/>
                <a:ea typeface="Calibri"/>
                <a:cs typeface="Calibri"/>
                <a:sym typeface="Calibri"/>
              </a:rPr>
              <a:t>Moreover, some women of our group astounded us. The…told us that they had indeed seen a vision of angels who said that he was alive.</a:t>
            </a:r>
            <a:endParaRPr sz="3600" dirty="0">
              <a:solidFill>
                <a:schemeClr val="lt1"/>
              </a:solidFill>
              <a:latin typeface="Calibri"/>
              <a:ea typeface="Calibri"/>
              <a:cs typeface="Calibri"/>
              <a:sym typeface="Calibri"/>
            </a:endParaRPr>
          </a:p>
        </p:txBody>
      </p:sp>
      <p:sp>
        <p:nvSpPr>
          <p:cNvPr id="180" name="Google Shape;180;p16"/>
          <p:cNvSpPr txBox="1"/>
          <p:nvPr/>
        </p:nvSpPr>
        <p:spPr>
          <a:xfrm>
            <a:off x="6096000" y="46482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Luke 24:22a, 23b</a:t>
            </a:r>
            <a:endParaRPr sz="2400">
              <a:solidFill>
                <a:srgbClr val="F2F2F2"/>
              </a:solidFill>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84"/>
        <p:cNvGrpSpPr/>
        <p:nvPr/>
      </p:nvGrpSpPr>
      <p:grpSpPr>
        <a:xfrm>
          <a:off x="0" y="0"/>
          <a:ext cx="0" cy="0"/>
          <a:chOff x="0" y="0"/>
          <a:chExt cx="0" cy="0"/>
        </a:xfrm>
      </p:grpSpPr>
      <p:sp>
        <p:nvSpPr>
          <p:cNvPr id="185" name="Google Shape;185;p17"/>
          <p:cNvSpPr txBox="1"/>
          <p:nvPr/>
        </p:nvSpPr>
        <p:spPr>
          <a:xfrm>
            <a:off x="1752600" y="6324600"/>
            <a:ext cx="8763000" cy="33855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Women at the Tomb  --  JESUS MAFA, Cameroon</a:t>
            </a:r>
            <a:endParaRPr/>
          </a:p>
        </p:txBody>
      </p:sp>
      <p:pic>
        <p:nvPicPr>
          <p:cNvPr id="186" name="Google Shape;186;p17"/>
          <p:cNvPicPr preferRelativeResize="0"/>
          <p:nvPr/>
        </p:nvPicPr>
        <p:blipFill rotWithShape="1">
          <a:blip r:embed="rId3">
            <a:alphaModFix/>
          </a:blip>
          <a:srcRect/>
          <a:stretch/>
        </p:blipFill>
        <p:spPr>
          <a:xfrm>
            <a:off x="1525621" y="76201"/>
            <a:ext cx="9144000" cy="6081823"/>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90"/>
        <p:cNvGrpSpPr/>
        <p:nvPr/>
      </p:nvGrpSpPr>
      <p:grpSpPr>
        <a:xfrm>
          <a:off x="0" y="0"/>
          <a:ext cx="0" cy="0"/>
          <a:chOff x="0" y="0"/>
          <a:chExt cx="0" cy="0"/>
        </a:xfrm>
      </p:grpSpPr>
      <p:sp>
        <p:nvSpPr>
          <p:cNvPr id="191" name="Google Shape;191;p18"/>
          <p:cNvSpPr/>
          <p:nvPr/>
        </p:nvSpPr>
        <p:spPr>
          <a:xfrm>
            <a:off x="2743200" y="1944469"/>
            <a:ext cx="7162800" cy="2398931"/>
          </a:xfrm>
          <a:prstGeom prst="rect">
            <a:avLst/>
          </a:prstGeom>
          <a:noFill/>
          <a:ln>
            <a:noFill/>
          </a:ln>
        </p:spPr>
        <p:txBody>
          <a:bodyPr spcFirstLastPara="1" wrap="square" lIns="91425" tIns="45700" rIns="91425" bIns="45700" anchor="t" anchorCtr="0">
            <a:spAutoFit/>
          </a:bodyPr>
          <a:lstStyle/>
          <a:p>
            <a:r>
              <a:rPr lang="en-US" sz="3600" dirty="0">
                <a:solidFill>
                  <a:schemeClr val="lt1"/>
                </a:solidFill>
                <a:latin typeface="Calibri"/>
                <a:ea typeface="Calibri"/>
                <a:cs typeface="Calibri"/>
                <a:sym typeface="Calibri"/>
              </a:rPr>
              <a:t>Then he said to them, "…. Was it not necessary that the Messiah should suffer these things and then enter into his glory?"</a:t>
            </a:r>
            <a:endParaRPr sz="3600" dirty="0">
              <a:solidFill>
                <a:schemeClr val="lt1"/>
              </a:solidFill>
              <a:latin typeface="Calibri"/>
              <a:ea typeface="Calibri"/>
              <a:cs typeface="Calibri"/>
              <a:sym typeface="Calibri"/>
            </a:endParaRPr>
          </a:p>
        </p:txBody>
      </p:sp>
      <p:sp>
        <p:nvSpPr>
          <p:cNvPr id="192" name="Google Shape;192;p18"/>
          <p:cNvSpPr txBox="1"/>
          <p:nvPr/>
        </p:nvSpPr>
        <p:spPr>
          <a:xfrm>
            <a:off x="6096000" y="46482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Luke 24:25a, 26</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96"/>
        <p:cNvGrpSpPr/>
        <p:nvPr/>
      </p:nvGrpSpPr>
      <p:grpSpPr>
        <a:xfrm>
          <a:off x="0" y="0"/>
          <a:ext cx="0" cy="0"/>
          <a:chOff x="0" y="0"/>
          <a:chExt cx="0" cy="0"/>
        </a:xfrm>
      </p:grpSpPr>
      <p:sp>
        <p:nvSpPr>
          <p:cNvPr id="197" name="Google Shape;197;p19"/>
          <p:cNvSpPr txBox="1"/>
          <p:nvPr/>
        </p:nvSpPr>
        <p:spPr>
          <a:xfrm>
            <a:off x="2133600" y="5153561"/>
            <a:ext cx="1676400" cy="132343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Road to Emmaus</a:t>
            </a:r>
            <a:endParaRPr/>
          </a:p>
          <a:p>
            <a:pPr marL="0" marR="0" lvl="0" indent="0" algn="ctr" rtl="0">
              <a:spcBef>
                <a:spcPts val="0"/>
              </a:spcBef>
              <a:spcAft>
                <a:spcPts val="0"/>
              </a:spcAft>
              <a:buNone/>
            </a:pPr>
            <a:endParaRPr sz="16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Bose Orthodox Monastery Magnano, Italy</a:t>
            </a:r>
            <a:endParaRPr/>
          </a:p>
        </p:txBody>
      </p:sp>
      <p:pic>
        <p:nvPicPr>
          <p:cNvPr id="198" name="Google Shape;198;p19"/>
          <p:cNvPicPr preferRelativeResize="0"/>
          <p:nvPr/>
        </p:nvPicPr>
        <p:blipFill rotWithShape="1">
          <a:blip r:embed="rId3">
            <a:alphaModFix/>
          </a:blip>
          <a:srcRect/>
          <a:stretch/>
        </p:blipFill>
        <p:spPr>
          <a:xfrm>
            <a:off x="4389120" y="352426"/>
            <a:ext cx="5669280" cy="6200775"/>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4"/>
        <p:cNvGrpSpPr/>
        <p:nvPr/>
      </p:nvGrpSpPr>
      <p:grpSpPr>
        <a:xfrm>
          <a:off x="0" y="0"/>
          <a:ext cx="0" cy="0"/>
          <a:chOff x="0" y="0"/>
          <a:chExt cx="0" cy="0"/>
        </a:xfrm>
      </p:grpSpPr>
      <p:sp>
        <p:nvSpPr>
          <p:cNvPr id="95" name="Google Shape;95;p2"/>
          <p:cNvSpPr/>
          <p:nvPr/>
        </p:nvSpPr>
        <p:spPr>
          <a:xfrm>
            <a:off x="2743200" y="1944470"/>
            <a:ext cx="7010400" cy="120032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b="0" i="0" u="none" strike="noStrike" cap="none" dirty="0">
                <a:solidFill>
                  <a:schemeClr val="lt1"/>
                </a:solidFill>
                <a:latin typeface="Calibri"/>
                <a:ea typeface="Calibri"/>
                <a:cs typeface="Calibri"/>
                <a:sym typeface="Calibri"/>
              </a:rPr>
              <a:t>Then the Lord G</a:t>
            </a:r>
            <a:r>
              <a:rPr lang="en-US" sz="2800" b="0" i="0" u="none" strike="noStrike" cap="none" dirty="0">
                <a:solidFill>
                  <a:schemeClr val="lt1"/>
                </a:solidFill>
                <a:latin typeface="Calibri"/>
                <a:ea typeface="Calibri"/>
                <a:cs typeface="Calibri"/>
                <a:sym typeface="Calibri"/>
              </a:rPr>
              <a:t>OD</a:t>
            </a:r>
            <a:r>
              <a:rPr lang="en-US" sz="3600" b="0" i="0" u="none" strike="noStrike" cap="none" dirty="0">
                <a:solidFill>
                  <a:schemeClr val="lt1"/>
                </a:solidFill>
                <a:latin typeface="Calibri"/>
                <a:ea typeface="Calibri"/>
                <a:cs typeface="Calibri"/>
                <a:sym typeface="Calibri"/>
              </a:rPr>
              <a:t> will wipe away the tears from all faces…</a:t>
            </a:r>
            <a:endParaRPr lang="en-US" sz="3600" dirty="0">
              <a:solidFill>
                <a:schemeClr val="lt1"/>
              </a:solidFill>
              <a:latin typeface="Calibri"/>
              <a:ea typeface="Calibri"/>
              <a:cs typeface="Calibri"/>
            </a:endParaRPr>
          </a:p>
        </p:txBody>
      </p:sp>
      <p:sp>
        <p:nvSpPr>
          <p:cNvPr id="96" name="Google Shape;96;p2"/>
          <p:cNvSpPr txBox="1"/>
          <p:nvPr/>
        </p:nvSpPr>
        <p:spPr>
          <a:xfrm>
            <a:off x="5715000" y="40386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Isaiah 25:8b</a:t>
            </a:r>
            <a:endParaRPr sz="2400">
              <a:solidFill>
                <a:srgbClr val="F2F2F2"/>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02"/>
        <p:cNvGrpSpPr/>
        <p:nvPr/>
      </p:nvGrpSpPr>
      <p:grpSpPr>
        <a:xfrm>
          <a:off x="0" y="0"/>
          <a:ext cx="0" cy="0"/>
          <a:chOff x="0" y="0"/>
          <a:chExt cx="0" cy="0"/>
        </a:xfrm>
      </p:grpSpPr>
      <p:sp>
        <p:nvSpPr>
          <p:cNvPr id="203" name="Google Shape;203;p20"/>
          <p:cNvSpPr/>
          <p:nvPr/>
        </p:nvSpPr>
        <p:spPr>
          <a:xfrm>
            <a:off x="2743200" y="1944469"/>
            <a:ext cx="7467600" cy="23083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But they urged him strongly, saying, "Stay with us, because it is almost evening and the day is now nearly over."</a:t>
            </a:r>
            <a:endParaRPr sz="3600">
              <a:solidFill>
                <a:schemeClr val="lt1"/>
              </a:solidFill>
              <a:latin typeface="Calibri"/>
              <a:ea typeface="Calibri"/>
              <a:cs typeface="Calibri"/>
              <a:sym typeface="Calibri"/>
            </a:endParaRPr>
          </a:p>
        </p:txBody>
      </p:sp>
      <p:sp>
        <p:nvSpPr>
          <p:cNvPr id="204" name="Google Shape;204;p20"/>
          <p:cNvSpPr txBox="1"/>
          <p:nvPr/>
        </p:nvSpPr>
        <p:spPr>
          <a:xfrm>
            <a:off x="6096000" y="46482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Luke 24:29a</a:t>
            </a:r>
            <a:endParaRPr sz="2400">
              <a:solidFill>
                <a:srgbClr val="F2F2F2"/>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08"/>
        <p:cNvGrpSpPr/>
        <p:nvPr/>
      </p:nvGrpSpPr>
      <p:grpSpPr>
        <a:xfrm>
          <a:off x="0" y="0"/>
          <a:ext cx="0" cy="0"/>
          <a:chOff x="0" y="0"/>
          <a:chExt cx="0" cy="0"/>
        </a:xfrm>
      </p:grpSpPr>
      <p:sp>
        <p:nvSpPr>
          <p:cNvPr id="209" name="Google Shape;209;p21"/>
          <p:cNvSpPr txBox="1"/>
          <p:nvPr/>
        </p:nvSpPr>
        <p:spPr>
          <a:xfrm>
            <a:off x="1752600" y="5943600"/>
            <a:ext cx="8763000" cy="33855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Road to Emmaus  --  Carolingian, 9</a:t>
            </a:r>
            <a:r>
              <a:rPr lang="en-US" sz="1600" baseline="30000">
                <a:solidFill>
                  <a:srgbClr val="F2F2F2"/>
                </a:solidFill>
                <a:latin typeface="Calibri"/>
                <a:ea typeface="Calibri"/>
                <a:cs typeface="Calibri"/>
                <a:sym typeface="Calibri"/>
              </a:rPr>
              <a:t>th</a:t>
            </a:r>
            <a:r>
              <a:rPr lang="en-US" sz="1600">
                <a:solidFill>
                  <a:srgbClr val="F2F2F2"/>
                </a:solidFill>
                <a:latin typeface="Calibri"/>
                <a:ea typeface="Calibri"/>
                <a:cs typeface="Calibri"/>
                <a:sym typeface="Calibri"/>
              </a:rPr>
              <a:t> c., Cloisters Museum, New York</a:t>
            </a:r>
            <a:endParaRPr/>
          </a:p>
        </p:txBody>
      </p:sp>
      <p:pic>
        <p:nvPicPr>
          <p:cNvPr id="210" name="Google Shape;210;p21"/>
          <p:cNvPicPr preferRelativeResize="0"/>
          <p:nvPr/>
        </p:nvPicPr>
        <p:blipFill rotWithShape="1">
          <a:blip r:embed="rId3">
            <a:alphaModFix/>
          </a:blip>
          <a:srcRect/>
          <a:stretch/>
        </p:blipFill>
        <p:spPr>
          <a:xfrm>
            <a:off x="1524001" y="1524000"/>
            <a:ext cx="9135978" cy="3693268"/>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14"/>
        <p:cNvGrpSpPr/>
        <p:nvPr/>
      </p:nvGrpSpPr>
      <p:grpSpPr>
        <a:xfrm>
          <a:off x="0" y="0"/>
          <a:ext cx="0" cy="0"/>
          <a:chOff x="0" y="0"/>
          <a:chExt cx="0" cy="0"/>
        </a:xfrm>
      </p:grpSpPr>
      <p:sp>
        <p:nvSpPr>
          <p:cNvPr id="215" name="Google Shape;215;p22"/>
          <p:cNvSpPr/>
          <p:nvPr/>
        </p:nvSpPr>
        <p:spPr>
          <a:xfrm>
            <a:off x="2743200" y="1944469"/>
            <a:ext cx="7162800" cy="175432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When he was at the table with them, he took bread, blessed and broke it, and gave it to them.</a:t>
            </a:r>
            <a:endParaRPr/>
          </a:p>
        </p:txBody>
      </p:sp>
      <p:sp>
        <p:nvSpPr>
          <p:cNvPr id="216" name="Google Shape;216;p22"/>
          <p:cNvSpPr txBox="1"/>
          <p:nvPr/>
        </p:nvSpPr>
        <p:spPr>
          <a:xfrm>
            <a:off x="5181600" y="39624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Luke 24:30</a:t>
            </a:r>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20"/>
        <p:cNvGrpSpPr/>
        <p:nvPr/>
      </p:nvGrpSpPr>
      <p:grpSpPr>
        <a:xfrm>
          <a:off x="0" y="0"/>
          <a:ext cx="0" cy="0"/>
          <a:chOff x="0" y="0"/>
          <a:chExt cx="0" cy="0"/>
        </a:xfrm>
      </p:grpSpPr>
      <p:sp>
        <p:nvSpPr>
          <p:cNvPr id="221" name="Google Shape;221;p23"/>
          <p:cNvSpPr txBox="1"/>
          <p:nvPr/>
        </p:nvSpPr>
        <p:spPr>
          <a:xfrm>
            <a:off x="1752600" y="6412468"/>
            <a:ext cx="8686800" cy="33855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Jesus Appears at Emmaus  --  JESUS MAFA, Cameroon</a:t>
            </a:r>
            <a:endParaRPr/>
          </a:p>
        </p:txBody>
      </p:sp>
      <p:pic>
        <p:nvPicPr>
          <p:cNvPr id="222" name="Google Shape;222;p23"/>
          <p:cNvPicPr preferRelativeResize="0"/>
          <p:nvPr/>
        </p:nvPicPr>
        <p:blipFill rotWithShape="1">
          <a:blip r:embed="rId3">
            <a:alphaModFix/>
          </a:blip>
          <a:srcRect/>
          <a:stretch/>
        </p:blipFill>
        <p:spPr>
          <a:xfrm>
            <a:off x="1524000" y="99932"/>
            <a:ext cx="9144000" cy="6113417"/>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26"/>
        <p:cNvGrpSpPr/>
        <p:nvPr/>
      </p:nvGrpSpPr>
      <p:grpSpPr>
        <a:xfrm>
          <a:off x="0" y="0"/>
          <a:ext cx="0" cy="0"/>
          <a:chOff x="0" y="0"/>
          <a:chExt cx="0" cy="0"/>
        </a:xfrm>
      </p:grpSpPr>
      <p:sp>
        <p:nvSpPr>
          <p:cNvPr id="227" name="Google Shape;227;p24"/>
          <p:cNvSpPr txBox="1"/>
          <p:nvPr/>
        </p:nvSpPr>
        <p:spPr>
          <a:xfrm>
            <a:off x="6019800" y="4572001"/>
            <a:ext cx="22860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Luke 24:31a</a:t>
            </a:r>
            <a:endParaRPr sz="2400">
              <a:solidFill>
                <a:srgbClr val="F2F2F2"/>
              </a:solidFill>
              <a:latin typeface="Calibri"/>
              <a:ea typeface="Calibri"/>
              <a:cs typeface="Calibri"/>
              <a:sym typeface="Calibri"/>
            </a:endParaRPr>
          </a:p>
        </p:txBody>
      </p:sp>
      <p:sp>
        <p:nvSpPr>
          <p:cNvPr id="228" name="Google Shape;228;p24"/>
          <p:cNvSpPr/>
          <p:nvPr/>
        </p:nvSpPr>
        <p:spPr>
          <a:xfrm>
            <a:off x="3276600" y="2590801"/>
            <a:ext cx="6060171" cy="64629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dirty="0">
                <a:solidFill>
                  <a:schemeClr val="lt1"/>
                </a:solidFill>
                <a:latin typeface="Calibri"/>
                <a:ea typeface="Calibri"/>
                <a:cs typeface="Calibri"/>
                <a:sym typeface="Calibri"/>
              </a:rPr>
              <a:t>Then their eyes were opened... </a:t>
            </a:r>
            <a:endParaRPr dirty="0">
              <a:solidFill>
                <a:schemeClr val="lt1"/>
              </a:solidFill>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32"/>
        <p:cNvGrpSpPr/>
        <p:nvPr/>
      </p:nvGrpSpPr>
      <p:grpSpPr>
        <a:xfrm>
          <a:off x="0" y="0"/>
          <a:ext cx="0" cy="0"/>
          <a:chOff x="0" y="0"/>
          <a:chExt cx="0" cy="0"/>
        </a:xfrm>
      </p:grpSpPr>
      <p:pic>
        <p:nvPicPr>
          <p:cNvPr id="233" name="Google Shape;233;p25"/>
          <p:cNvPicPr preferRelativeResize="0"/>
          <p:nvPr/>
        </p:nvPicPr>
        <p:blipFill rotWithShape="1">
          <a:blip r:embed="rId3">
            <a:alphaModFix/>
          </a:blip>
          <a:srcRect/>
          <a:stretch/>
        </p:blipFill>
        <p:spPr>
          <a:xfrm>
            <a:off x="1524001" y="-30018"/>
            <a:ext cx="7581305" cy="6858000"/>
          </a:xfrm>
          <a:prstGeom prst="rect">
            <a:avLst/>
          </a:prstGeom>
          <a:noFill/>
          <a:ln>
            <a:noFill/>
          </a:ln>
        </p:spPr>
      </p:pic>
      <p:sp>
        <p:nvSpPr>
          <p:cNvPr id="234" name="Google Shape;234;p25"/>
          <p:cNvSpPr txBox="1"/>
          <p:nvPr/>
        </p:nvSpPr>
        <p:spPr>
          <a:xfrm>
            <a:off x="9139942" y="4800601"/>
            <a:ext cx="1410295" cy="181588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Supper at Emmaus</a:t>
            </a:r>
            <a:endParaRPr/>
          </a:p>
          <a:p>
            <a:pPr marL="0" marR="0" lvl="0" indent="0" algn="ctr" rtl="0">
              <a:spcBef>
                <a:spcPts val="0"/>
              </a:spcBef>
              <a:spcAft>
                <a:spcPts val="0"/>
              </a:spcAft>
              <a:buNone/>
            </a:pPr>
            <a:endParaRPr sz="16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  Rembrandt </a:t>
            </a:r>
            <a:r>
              <a:rPr lang="en-US" sz="1600">
                <a:solidFill>
                  <a:schemeClr val="lt1"/>
                </a:solidFill>
                <a:latin typeface="Calibri"/>
                <a:ea typeface="Calibri"/>
                <a:cs typeface="Calibri"/>
                <a:sym typeface="Calibri"/>
              </a:rPr>
              <a:t>Musée Jacquemart-André, Paris</a:t>
            </a:r>
            <a:endParaRPr sz="1600">
              <a:solidFill>
                <a:srgbClr val="F2F2F2"/>
              </a:solidFill>
              <a:latin typeface="Calibri"/>
              <a:ea typeface="Calibri"/>
              <a:cs typeface="Calibri"/>
              <a:sym typeface="Calibri"/>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38"/>
        <p:cNvGrpSpPr/>
        <p:nvPr/>
      </p:nvGrpSpPr>
      <p:grpSpPr>
        <a:xfrm>
          <a:off x="0" y="0"/>
          <a:ext cx="0" cy="0"/>
          <a:chOff x="0" y="0"/>
          <a:chExt cx="0" cy="0"/>
        </a:xfrm>
      </p:grpSpPr>
      <p:sp>
        <p:nvSpPr>
          <p:cNvPr id="239" name="Google Shape;239;p26"/>
          <p:cNvSpPr/>
          <p:nvPr/>
        </p:nvSpPr>
        <p:spPr>
          <a:xfrm>
            <a:off x="3505200" y="2590801"/>
            <a:ext cx="7467600"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dirty="0">
                <a:solidFill>
                  <a:schemeClr val="lt1"/>
                </a:solidFill>
                <a:latin typeface="Calibri"/>
                <a:ea typeface="Calibri"/>
                <a:cs typeface="Calibri"/>
                <a:sym typeface="Calibri"/>
              </a:rPr>
              <a:t>...and they recognized him...</a:t>
            </a:r>
            <a:endParaRPr dirty="0">
              <a:solidFill>
                <a:schemeClr val="lt1"/>
              </a:solidFill>
            </a:endParaRPr>
          </a:p>
        </p:txBody>
      </p:sp>
      <p:sp>
        <p:nvSpPr>
          <p:cNvPr id="240" name="Google Shape;240;p26"/>
          <p:cNvSpPr txBox="1"/>
          <p:nvPr/>
        </p:nvSpPr>
        <p:spPr>
          <a:xfrm>
            <a:off x="6096000" y="46482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Luke 24:31b</a:t>
            </a:r>
            <a:endParaRPr sz="2400">
              <a:solidFill>
                <a:srgbClr val="F2F2F2"/>
              </a:solidFill>
              <a:latin typeface="Calibri"/>
              <a:ea typeface="Calibri"/>
              <a:cs typeface="Calibri"/>
              <a:sym typeface="Calibri"/>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244"/>
        <p:cNvGrpSpPr/>
        <p:nvPr/>
      </p:nvGrpSpPr>
      <p:grpSpPr>
        <a:xfrm>
          <a:off x="0" y="0"/>
          <a:ext cx="0" cy="0"/>
          <a:chOff x="0" y="0"/>
          <a:chExt cx="0" cy="0"/>
        </a:xfrm>
      </p:grpSpPr>
      <p:sp>
        <p:nvSpPr>
          <p:cNvPr id="245" name="Google Shape;245;p27"/>
          <p:cNvSpPr txBox="1"/>
          <p:nvPr/>
        </p:nvSpPr>
        <p:spPr>
          <a:xfrm>
            <a:off x="1752600" y="6324600"/>
            <a:ext cx="8763000" cy="36933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a:solidFill>
                  <a:srgbClr val="F2F2F2"/>
                </a:solidFill>
                <a:latin typeface="Calibri"/>
                <a:ea typeface="Calibri"/>
                <a:cs typeface="Calibri"/>
                <a:sym typeface="Calibri"/>
              </a:rPr>
              <a:t>Supper at Emmaus  --  Caravaggio, National Gallery, London</a:t>
            </a:r>
            <a:endParaRPr/>
          </a:p>
        </p:txBody>
      </p:sp>
      <p:pic>
        <p:nvPicPr>
          <p:cNvPr id="246" name="Google Shape;246;p27"/>
          <p:cNvPicPr preferRelativeResize="0"/>
          <p:nvPr/>
        </p:nvPicPr>
        <p:blipFill rotWithShape="1">
          <a:blip r:embed="rId3">
            <a:alphaModFix/>
          </a:blip>
          <a:srcRect/>
          <a:stretch/>
        </p:blipFill>
        <p:spPr>
          <a:xfrm>
            <a:off x="1726644" y="0"/>
            <a:ext cx="8788956" cy="6248400"/>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250"/>
        <p:cNvGrpSpPr/>
        <p:nvPr/>
      </p:nvGrpSpPr>
      <p:grpSpPr>
        <a:xfrm>
          <a:off x="0" y="0"/>
          <a:ext cx="0" cy="0"/>
          <a:chOff x="0" y="0"/>
          <a:chExt cx="0" cy="0"/>
        </a:xfrm>
      </p:grpSpPr>
      <p:sp>
        <p:nvSpPr>
          <p:cNvPr id="251" name="Google Shape;251;p28"/>
          <p:cNvSpPr/>
          <p:nvPr/>
        </p:nvSpPr>
        <p:spPr>
          <a:xfrm>
            <a:off x="2745658" y="2777614"/>
            <a:ext cx="6693311"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dirty="0">
                <a:solidFill>
                  <a:schemeClr val="lt1"/>
                </a:solidFill>
                <a:latin typeface="Calibri"/>
                <a:ea typeface="Calibri"/>
                <a:cs typeface="Calibri"/>
                <a:sym typeface="Calibri"/>
              </a:rPr>
              <a:t>...and he vanished from their sight.</a:t>
            </a:r>
            <a:endParaRPr sz="3600" dirty="0">
              <a:solidFill>
                <a:schemeClr val="lt1"/>
              </a:solidFill>
              <a:latin typeface="Calibri"/>
              <a:ea typeface="Calibri"/>
              <a:cs typeface="Calibri"/>
              <a:sym typeface="Calibri"/>
            </a:endParaRPr>
          </a:p>
        </p:txBody>
      </p:sp>
      <p:sp>
        <p:nvSpPr>
          <p:cNvPr id="252" name="Google Shape;252;p28"/>
          <p:cNvSpPr txBox="1"/>
          <p:nvPr/>
        </p:nvSpPr>
        <p:spPr>
          <a:xfrm>
            <a:off x="5715000" y="41910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Luke 24:31c</a:t>
            </a:r>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256"/>
        <p:cNvGrpSpPr/>
        <p:nvPr/>
      </p:nvGrpSpPr>
      <p:grpSpPr>
        <a:xfrm>
          <a:off x="0" y="0"/>
          <a:ext cx="0" cy="0"/>
          <a:chOff x="0" y="0"/>
          <a:chExt cx="0" cy="0"/>
        </a:xfrm>
      </p:grpSpPr>
      <p:sp>
        <p:nvSpPr>
          <p:cNvPr id="257" name="Google Shape;257;p29"/>
          <p:cNvSpPr txBox="1"/>
          <p:nvPr/>
        </p:nvSpPr>
        <p:spPr>
          <a:xfrm>
            <a:off x="3746833" y="6412468"/>
            <a:ext cx="4863767" cy="33855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600">
                <a:solidFill>
                  <a:schemeClr val="lt1"/>
                </a:solidFill>
                <a:latin typeface="Calibri"/>
                <a:ea typeface="Calibri"/>
                <a:cs typeface="Calibri"/>
                <a:sym typeface="Calibri"/>
              </a:rPr>
              <a:t>Emmaus House – Martyrs of Uganda, Kamapala, Uganda</a:t>
            </a:r>
            <a:endParaRPr/>
          </a:p>
        </p:txBody>
      </p:sp>
      <p:pic>
        <p:nvPicPr>
          <p:cNvPr id="258" name="Google Shape;258;p29"/>
          <p:cNvPicPr preferRelativeResize="0"/>
          <p:nvPr/>
        </p:nvPicPr>
        <p:blipFill rotWithShape="1">
          <a:blip r:embed="rId3">
            <a:alphaModFix/>
          </a:blip>
          <a:srcRect/>
          <a:stretch/>
        </p:blipFill>
        <p:spPr>
          <a:xfrm>
            <a:off x="2481350" y="28638"/>
            <a:ext cx="7272250" cy="6259017"/>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0"/>
        <p:cNvGrpSpPr/>
        <p:nvPr/>
      </p:nvGrpSpPr>
      <p:grpSpPr>
        <a:xfrm>
          <a:off x="0" y="0"/>
          <a:ext cx="0" cy="0"/>
          <a:chOff x="0" y="0"/>
          <a:chExt cx="0" cy="0"/>
        </a:xfrm>
      </p:grpSpPr>
      <p:sp>
        <p:nvSpPr>
          <p:cNvPr id="101" name="Google Shape;101;p3"/>
          <p:cNvSpPr txBox="1"/>
          <p:nvPr/>
        </p:nvSpPr>
        <p:spPr>
          <a:xfrm>
            <a:off x="1752600" y="6324600"/>
            <a:ext cx="8763000" cy="33855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“When the comforter is come…”  --  Coventry Cathedral, Coventry, England</a:t>
            </a:r>
            <a:endParaRPr/>
          </a:p>
        </p:txBody>
      </p:sp>
      <p:pic>
        <p:nvPicPr>
          <p:cNvPr id="102" name="Google Shape;102;p3"/>
          <p:cNvPicPr preferRelativeResize="0"/>
          <p:nvPr/>
        </p:nvPicPr>
        <p:blipFill rotWithShape="1">
          <a:blip r:embed="rId3">
            <a:alphaModFix/>
          </a:blip>
          <a:srcRect/>
          <a:stretch/>
        </p:blipFill>
        <p:spPr>
          <a:xfrm>
            <a:off x="1600200" y="838200"/>
            <a:ext cx="9056914" cy="4876800"/>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262"/>
        <p:cNvGrpSpPr/>
        <p:nvPr/>
      </p:nvGrpSpPr>
      <p:grpSpPr>
        <a:xfrm>
          <a:off x="0" y="0"/>
          <a:ext cx="0" cy="0"/>
          <a:chOff x="0" y="0"/>
          <a:chExt cx="0" cy="0"/>
        </a:xfrm>
      </p:grpSpPr>
      <p:sp>
        <p:nvSpPr>
          <p:cNvPr id="263" name="Google Shape;263;p30"/>
          <p:cNvSpPr/>
          <p:nvPr/>
        </p:nvSpPr>
        <p:spPr>
          <a:xfrm>
            <a:off x="2743200" y="1944469"/>
            <a:ext cx="7467600" cy="286232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dirty="0">
                <a:solidFill>
                  <a:schemeClr val="lt1"/>
                </a:solidFill>
                <a:latin typeface="Calibri"/>
                <a:ea typeface="Calibri"/>
                <a:cs typeface="Calibri"/>
                <a:sym typeface="Calibri"/>
              </a:rPr>
              <a:t>That same hour they got up and returned to Jerusalem, and they found the eleven and their companions gathered together.</a:t>
            </a:r>
            <a:endParaRPr dirty="0">
              <a:solidFill>
                <a:schemeClr val="lt1"/>
              </a:solidFill>
            </a:endParaRPr>
          </a:p>
          <a:p>
            <a:pPr marL="0" marR="0" lvl="0" indent="0" algn="l" rtl="0">
              <a:spcBef>
                <a:spcPts val="0"/>
              </a:spcBef>
              <a:spcAft>
                <a:spcPts val="0"/>
              </a:spcAft>
              <a:buNone/>
            </a:pPr>
            <a:endParaRPr sz="3600">
              <a:solidFill>
                <a:schemeClr val="lt1"/>
              </a:solidFill>
              <a:latin typeface="Calibri"/>
              <a:ea typeface="Calibri"/>
              <a:cs typeface="Calibri"/>
              <a:sym typeface="Calibri"/>
            </a:endParaRPr>
          </a:p>
        </p:txBody>
      </p:sp>
      <p:sp>
        <p:nvSpPr>
          <p:cNvPr id="264" name="Google Shape;264;p30"/>
          <p:cNvSpPr txBox="1"/>
          <p:nvPr/>
        </p:nvSpPr>
        <p:spPr>
          <a:xfrm>
            <a:off x="6096000" y="46482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Luke 24:33</a:t>
            </a:r>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268"/>
        <p:cNvGrpSpPr/>
        <p:nvPr/>
      </p:nvGrpSpPr>
      <p:grpSpPr>
        <a:xfrm>
          <a:off x="0" y="0"/>
          <a:ext cx="0" cy="0"/>
          <a:chOff x="0" y="0"/>
          <a:chExt cx="0" cy="0"/>
        </a:xfrm>
      </p:grpSpPr>
      <p:sp>
        <p:nvSpPr>
          <p:cNvPr id="269" name="Google Shape;269;p31"/>
          <p:cNvSpPr/>
          <p:nvPr/>
        </p:nvSpPr>
        <p:spPr>
          <a:xfrm>
            <a:off x="2743200" y="1981200"/>
            <a:ext cx="7467600" cy="175432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While they were talking about this, Jesus himself stood among them and said to them, "Peace be with you."</a:t>
            </a:r>
            <a:endParaRPr sz="3600">
              <a:solidFill>
                <a:schemeClr val="lt1"/>
              </a:solidFill>
              <a:latin typeface="Calibri"/>
              <a:ea typeface="Calibri"/>
              <a:cs typeface="Calibri"/>
              <a:sym typeface="Calibri"/>
            </a:endParaRPr>
          </a:p>
        </p:txBody>
      </p:sp>
      <p:sp>
        <p:nvSpPr>
          <p:cNvPr id="270" name="Google Shape;270;p31"/>
          <p:cNvSpPr txBox="1"/>
          <p:nvPr/>
        </p:nvSpPr>
        <p:spPr>
          <a:xfrm>
            <a:off x="6096000" y="4583669"/>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Luke 24:36</a:t>
            </a:r>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274"/>
        <p:cNvGrpSpPr/>
        <p:nvPr/>
      </p:nvGrpSpPr>
      <p:grpSpPr>
        <a:xfrm>
          <a:off x="0" y="0"/>
          <a:ext cx="0" cy="0"/>
          <a:chOff x="0" y="0"/>
          <a:chExt cx="0" cy="0"/>
        </a:xfrm>
      </p:grpSpPr>
      <p:sp>
        <p:nvSpPr>
          <p:cNvPr id="275" name="Google Shape;275;p32"/>
          <p:cNvSpPr txBox="1"/>
          <p:nvPr/>
        </p:nvSpPr>
        <p:spPr>
          <a:xfrm>
            <a:off x="1752600" y="6324600"/>
            <a:ext cx="8763000" cy="33855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Christ Appears to the Apostles  -- Duccio, Museo dell’Opera del Duomo, Siena, Italy</a:t>
            </a:r>
            <a:endParaRPr/>
          </a:p>
        </p:txBody>
      </p:sp>
      <p:pic>
        <p:nvPicPr>
          <p:cNvPr id="276" name="Google Shape;276;p32"/>
          <p:cNvPicPr preferRelativeResize="0"/>
          <p:nvPr/>
        </p:nvPicPr>
        <p:blipFill rotWithShape="1">
          <a:blip r:embed="rId3">
            <a:alphaModFix/>
          </a:blip>
          <a:srcRect/>
          <a:stretch/>
        </p:blipFill>
        <p:spPr>
          <a:xfrm>
            <a:off x="2108200" y="152400"/>
            <a:ext cx="8026400" cy="6019800"/>
          </a:xfrm>
          <a:prstGeom prst="rect">
            <a:avLst/>
          </a:prstGeom>
          <a:noFill/>
          <a:ln>
            <a:noFill/>
          </a:ln>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280"/>
        <p:cNvGrpSpPr/>
        <p:nvPr/>
      </p:nvGrpSpPr>
      <p:grpSpPr>
        <a:xfrm>
          <a:off x="0" y="0"/>
          <a:ext cx="0" cy="0"/>
          <a:chOff x="0" y="0"/>
          <a:chExt cx="0" cy="0"/>
        </a:xfrm>
      </p:grpSpPr>
      <p:sp>
        <p:nvSpPr>
          <p:cNvPr id="281" name="Google Shape;281;p33"/>
          <p:cNvSpPr/>
          <p:nvPr/>
        </p:nvSpPr>
        <p:spPr>
          <a:xfrm>
            <a:off x="2743200" y="1981201"/>
            <a:ext cx="7467600"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3600">
              <a:solidFill>
                <a:schemeClr val="lt1"/>
              </a:solidFill>
              <a:latin typeface="Calibri"/>
              <a:ea typeface="Calibri"/>
              <a:cs typeface="Calibri"/>
              <a:sym typeface="Calibri"/>
            </a:endParaRPr>
          </a:p>
        </p:txBody>
      </p:sp>
      <p:sp>
        <p:nvSpPr>
          <p:cNvPr id="282" name="Google Shape;282;p33"/>
          <p:cNvSpPr txBox="1"/>
          <p:nvPr/>
        </p:nvSpPr>
        <p:spPr>
          <a:xfrm>
            <a:off x="6096000" y="4583669"/>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Luke 24:46, 48</a:t>
            </a:r>
            <a:endParaRPr/>
          </a:p>
        </p:txBody>
      </p:sp>
      <p:sp>
        <p:nvSpPr>
          <p:cNvPr id="283" name="Google Shape;283;p33"/>
          <p:cNvSpPr/>
          <p:nvPr/>
        </p:nvSpPr>
        <p:spPr>
          <a:xfrm>
            <a:off x="2394284" y="1676400"/>
            <a:ext cx="7848600" cy="23083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dirty="0">
                <a:solidFill>
                  <a:schemeClr val="lt1"/>
                </a:solidFill>
                <a:latin typeface="Calibri"/>
                <a:ea typeface="Calibri"/>
                <a:cs typeface="Calibri"/>
                <a:sym typeface="Calibri"/>
              </a:rPr>
              <a:t>...and he said to them, "Thus it is written, that the Messiah is to suffer and to rise </a:t>
            </a:r>
            <a:r>
              <a:rPr lang="en-US" sz="3600">
                <a:solidFill>
                  <a:schemeClr val="lt1"/>
                </a:solidFill>
                <a:latin typeface="Calibri"/>
                <a:ea typeface="Calibri"/>
                <a:cs typeface="Calibri"/>
                <a:sym typeface="Calibri"/>
              </a:rPr>
              <a:t>from the dead on the third day…. You are </a:t>
            </a:r>
            <a:r>
              <a:rPr lang="en-US" sz="3600" dirty="0">
                <a:solidFill>
                  <a:schemeClr val="lt1"/>
                </a:solidFill>
                <a:latin typeface="Calibri"/>
                <a:ea typeface="Calibri"/>
                <a:cs typeface="Calibri"/>
                <a:sym typeface="Calibri"/>
              </a:rPr>
              <a:t>witnesses of these things."</a:t>
            </a:r>
            <a:endParaRPr sz="3600" dirty="0">
              <a:solidFill>
                <a:schemeClr val="lt1"/>
              </a:solidFill>
              <a:latin typeface="Calibri"/>
              <a:ea typeface="Calibri"/>
              <a:cs typeface="Calibri"/>
              <a:sym typeface="Calibri"/>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287"/>
        <p:cNvGrpSpPr/>
        <p:nvPr/>
      </p:nvGrpSpPr>
      <p:grpSpPr>
        <a:xfrm>
          <a:off x="0" y="0"/>
          <a:ext cx="0" cy="0"/>
          <a:chOff x="0" y="0"/>
          <a:chExt cx="0" cy="0"/>
        </a:xfrm>
      </p:grpSpPr>
      <p:sp>
        <p:nvSpPr>
          <p:cNvPr id="288" name="Google Shape;288;p34"/>
          <p:cNvSpPr txBox="1">
            <a:spLocks noGrp="1"/>
          </p:cNvSpPr>
          <p:nvPr>
            <p:ph type="title"/>
          </p:nvPr>
        </p:nvSpPr>
        <p:spPr>
          <a:xfrm>
            <a:off x="1981200" y="106362"/>
            <a:ext cx="8229600" cy="503238"/>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lt1"/>
              </a:buClr>
              <a:buSzPts val="2400"/>
              <a:buFont typeface="Calibri"/>
              <a:buNone/>
            </a:pPr>
            <a:r>
              <a:rPr lang="en-US" sz="2400"/>
              <a:t>Credits</a:t>
            </a:r>
            <a:endParaRPr/>
          </a:p>
        </p:txBody>
      </p:sp>
      <p:sp>
        <p:nvSpPr>
          <p:cNvPr id="289" name="Google Shape;289;p34"/>
          <p:cNvSpPr txBox="1">
            <a:spLocks noGrp="1"/>
          </p:cNvSpPr>
          <p:nvPr>
            <p:ph type="body" idx="1"/>
          </p:nvPr>
        </p:nvSpPr>
        <p:spPr>
          <a:xfrm>
            <a:off x="1676400" y="609600"/>
            <a:ext cx="8991600" cy="6248400"/>
          </a:xfrm>
          <a:prstGeom prst="rect">
            <a:avLst/>
          </a:prstGeom>
          <a:noFill/>
          <a:ln>
            <a:noFill/>
          </a:ln>
        </p:spPr>
        <p:txBody>
          <a:bodyPr spcFirstLastPara="1" wrap="square" lIns="91425" tIns="45700" rIns="91425" bIns="45700" anchor="t" anchorCtr="0">
            <a:noAutofit/>
          </a:bodyPr>
          <a:lstStyle/>
          <a:p>
            <a:pPr marL="342900">
              <a:spcBef>
                <a:spcPts val="0"/>
              </a:spcBef>
              <a:buNone/>
            </a:pPr>
            <a:r>
              <a:rPr lang="en-US" sz="1400" dirty="0"/>
              <a:t>New Revised Standard Version Updated Edition Bible, copyright 2022, Division of Christian Education of the National Council of the Churches of Christ in the United States of America. Used by permission. All rights reserved.</a:t>
            </a:r>
          </a:p>
          <a:p>
            <a:pPr marL="342900" lvl="0" indent="-342900" algn="l" rtl="0">
              <a:spcBef>
                <a:spcPts val="280"/>
              </a:spcBef>
              <a:spcAft>
                <a:spcPts val="0"/>
              </a:spcAft>
              <a:buClr>
                <a:schemeClr val="lt1"/>
              </a:buClr>
              <a:buSzPts val="1400"/>
              <a:buNone/>
            </a:pPr>
            <a:endParaRPr sz="1400"/>
          </a:p>
          <a:p>
            <a:pPr marL="342900" lvl="0" indent="-342900" algn="l" rtl="0">
              <a:spcBef>
                <a:spcPts val="280"/>
              </a:spcBef>
              <a:spcAft>
                <a:spcPts val="0"/>
              </a:spcAft>
              <a:buClr>
                <a:schemeClr val="lt1"/>
              </a:buClr>
              <a:buSzPts val="1400"/>
              <a:buNone/>
            </a:pPr>
            <a:r>
              <a:rPr lang="en-US" sz="1400" dirty="0"/>
              <a:t>http://www.flickr.com/photos/allyhook/3913720858/</a:t>
            </a:r>
            <a:endParaRPr dirty="0"/>
          </a:p>
          <a:p>
            <a:pPr marL="342900" lvl="0" indent="-342900" algn="l" rtl="0">
              <a:spcBef>
                <a:spcPts val="280"/>
              </a:spcBef>
              <a:spcAft>
                <a:spcPts val="0"/>
              </a:spcAft>
              <a:buClr>
                <a:schemeClr val="lt1"/>
              </a:buClr>
              <a:buSzPts val="1400"/>
              <a:buNone/>
            </a:pPr>
            <a:r>
              <a:rPr lang="en-US" sz="1400" dirty="0"/>
              <a:t>	http://www.mfa.org/</a:t>
            </a:r>
            <a:endParaRPr dirty="0"/>
          </a:p>
          <a:p>
            <a:pPr marL="342900" lvl="0" indent="-342900" algn="l" rtl="0">
              <a:spcBef>
                <a:spcPts val="280"/>
              </a:spcBef>
              <a:spcAft>
                <a:spcPts val="0"/>
              </a:spcAft>
              <a:buClr>
                <a:schemeClr val="lt1"/>
              </a:buClr>
              <a:buSzPts val="1400"/>
              <a:buNone/>
            </a:pPr>
            <a:r>
              <a:rPr lang="en-US" sz="1400" dirty="0"/>
              <a:t>http://commons.wikimedia.org/wiki/File:2013-08-14--Artoklasia_during_Feast_of_the_Dormition_of_the_Virgin_Mary.JPG</a:t>
            </a:r>
            <a:endParaRPr sz="1400" dirty="0"/>
          </a:p>
          <a:p>
            <a:pPr marL="342900" lvl="0" indent="-342900" algn="l" rtl="0">
              <a:spcBef>
                <a:spcPts val="280"/>
              </a:spcBef>
              <a:spcAft>
                <a:spcPts val="0"/>
              </a:spcAft>
              <a:buClr>
                <a:schemeClr val="lt1"/>
              </a:buClr>
              <a:buSzPts val="1400"/>
              <a:buNone/>
            </a:pPr>
            <a:r>
              <a:rPr lang="en-US" sz="1400" dirty="0"/>
              <a:t>https://commons.wikimedia.org/wiki/File:Lelio_Orsi_Camino_de_Ema%C3%BAs.jpg</a:t>
            </a:r>
            <a:endParaRPr sz="1400" dirty="0"/>
          </a:p>
          <a:p>
            <a:pPr marL="342900" lvl="0" indent="-342900" algn="l" rtl="0">
              <a:spcBef>
                <a:spcPts val="280"/>
              </a:spcBef>
              <a:spcAft>
                <a:spcPts val="0"/>
              </a:spcAft>
              <a:buClr>
                <a:schemeClr val="lt1"/>
              </a:buClr>
              <a:buSzPts val="1400"/>
              <a:buNone/>
            </a:pPr>
            <a:r>
              <a:rPr lang="en-US" sz="1400" dirty="0"/>
              <a:t>https://commons.wikimedia.org/wiki/File:Christ_on_the_Road_to_Emmaus_G-001552-20120605.jpg</a:t>
            </a:r>
            <a:endParaRPr sz="1400" dirty="0"/>
          </a:p>
          <a:p>
            <a:pPr marL="342900" lvl="0" indent="-342900" algn="l" rtl="0">
              <a:spcBef>
                <a:spcPts val="280"/>
              </a:spcBef>
              <a:spcAft>
                <a:spcPts val="0"/>
              </a:spcAft>
              <a:buClr>
                <a:schemeClr val="lt1"/>
              </a:buClr>
              <a:buSzPts val="1400"/>
              <a:buNone/>
            </a:pPr>
            <a:r>
              <a:rPr lang="en-US" sz="1400" dirty="0"/>
              <a:t>https://commons.wikimedia.org/wiki/File:On_the_Road_to_Emmaus_by_Lars_Gallenius,_1684,_Raahe_C</a:t>
            </a:r>
            <a:endParaRPr sz="1400" dirty="0"/>
          </a:p>
          <a:p>
            <a:pPr marL="342900" lvl="0" indent="-342900" algn="l" rtl="0">
              <a:spcBef>
                <a:spcPts val="280"/>
              </a:spcBef>
              <a:spcAft>
                <a:spcPts val="0"/>
              </a:spcAft>
              <a:buClr>
                <a:schemeClr val="lt1"/>
              </a:buClr>
              <a:buSzPts val="1400"/>
              <a:buNone/>
            </a:pPr>
            <a:r>
              <a:rPr lang="en-US" sz="1400" dirty="0"/>
              <a:t>	hurch_-_National_Museum_of_Finland_-_DSC04246.JPG</a:t>
            </a:r>
            <a:endParaRPr dirty="0"/>
          </a:p>
          <a:p>
            <a:pPr marL="342900" lvl="0" indent="-342900" algn="l" rtl="0">
              <a:spcBef>
                <a:spcPts val="280"/>
              </a:spcBef>
              <a:spcAft>
                <a:spcPts val="0"/>
              </a:spcAft>
              <a:buClr>
                <a:schemeClr val="lt1"/>
              </a:buClr>
              <a:buSzPts val="1400"/>
              <a:buNone/>
            </a:pPr>
            <a:r>
              <a:rPr lang="en-US" sz="1400" dirty="0"/>
              <a:t>http://diglib.library.vanderbilt.edu/act-imagelink.pl?RC=48301</a:t>
            </a:r>
            <a:endParaRPr dirty="0"/>
          </a:p>
          <a:p>
            <a:pPr marL="342900" lvl="0" indent="-342900" algn="l" rtl="0">
              <a:spcBef>
                <a:spcPts val="280"/>
              </a:spcBef>
              <a:spcAft>
                <a:spcPts val="0"/>
              </a:spcAft>
              <a:buClr>
                <a:schemeClr val="lt1"/>
              </a:buClr>
              <a:buSzPts val="1400"/>
              <a:buNone/>
            </a:pPr>
            <a:r>
              <a:rPr lang="en-US" sz="1400" dirty="0"/>
              <a:t>http://commons.wikimedia.org/wiki/File:Altobello_Melone_-_The_Road_to_Emmaus_-_Google_Art_Project.jpg</a:t>
            </a:r>
            <a:endParaRPr dirty="0"/>
          </a:p>
          <a:p>
            <a:pPr marL="342900" lvl="0" indent="-342900" algn="l" rtl="0">
              <a:spcBef>
                <a:spcPts val="280"/>
              </a:spcBef>
              <a:spcAft>
                <a:spcPts val="0"/>
              </a:spcAft>
              <a:buClr>
                <a:schemeClr val="lt1"/>
              </a:buClr>
              <a:buSzPts val="1400"/>
              <a:buNone/>
            </a:pPr>
            <a:r>
              <a:rPr lang="en-US" sz="1400" dirty="0"/>
              <a:t>https://www.flickr.com/photos/jimforest/15277775371</a:t>
            </a:r>
            <a:endParaRPr dirty="0"/>
          </a:p>
          <a:p>
            <a:pPr marL="342900" lvl="0" indent="-342900" algn="l" rtl="0">
              <a:spcBef>
                <a:spcPts val="280"/>
              </a:spcBef>
              <a:spcAft>
                <a:spcPts val="0"/>
              </a:spcAft>
              <a:buClr>
                <a:schemeClr val="lt1"/>
              </a:buClr>
              <a:buSzPts val="1400"/>
              <a:buNone/>
            </a:pPr>
            <a:r>
              <a:rPr lang="en-US" sz="1400" dirty="0"/>
              <a:t>https://commons.wikimedia.org/wiki/File:Lotharingia_(metz),_placca_d%27avorio_con_scene_a_emmaus,_850-900_circa_(carolingio).JPG</a:t>
            </a:r>
            <a:endParaRPr dirty="0"/>
          </a:p>
          <a:p>
            <a:pPr marL="342900" lvl="0" indent="-342900" algn="l" rtl="0">
              <a:spcBef>
                <a:spcPts val="280"/>
              </a:spcBef>
              <a:spcAft>
                <a:spcPts val="0"/>
              </a:spcAft>
              <a:buClr>
                <a:schemeClr val="lt1"/>
              </a:buClr>
              <a:buSzPts val="1400"/>
              <a:buNone/>
            </a:pPr>
            <a:r>
              <a:rPr lang="en-US" sz="1400" dirty="0"/>
              <a:t>http://www.librairieemmanuel.fr</a:t>
            </a:r>
            <a:endParaRPr dirty="0"/>
          </a:p>
          <a:p>
            <a:pPr marL="342900" lvl="0" indent="-342900" algn="l" rtl="0">
              <a:spcBef>
                <a:spcPts val="280"/>
              </a:spcBef>
              <a:spcAft>
                <a:spcPts val="0"/>
              </a:spcAft>
              <a:buClr>
                <a:schemeClr val="lt1"/>
              </a:buClr>
              <a:buSzPts val="1400"/>
              <a:buNone/>
            </a:pPr>
            <a:r>
              <a:rPr lang="en-US" sz="1400" dirty="0"/>
              <a:t>https://commons.wikimedia.org/wiki/File:The_Supper_at_Emmaus,_by_Rembrandt.jpg</a:t>
            </a:r>
            <a:endParaRPr dirty="0"/>
          </a:p>
          <a:p>
            <a:pPr marL="342900" lvl="0" indent="-342900" algn="l" rtl="0">
              <a:spcBef>
                <a:spcPts val="280"/>
              </a:spcBef>
              <a:spcAft>
                <a:spcPts val="0"/>
              </a:spcAft>
              <a:buClr>
                <a:schemeClr val="lt1"/>
              </a:buClr>
              <a:buSzPts val="1400"/>
              <a:buNone/>
            </a:pPr>
            <a:r>
              <a:rPr lang="en-US" sz="1400" dirty="0"/>
              <a:t>https://commons.wikimedia.org/wiki/File:Supper_at_Emmaus-Caravaggio_(1601).jpg</a:t>
            </a:r>
            <a:endParaRPr dirty="0"/>
          </a:p>
          <a:p>
            <a:pPr marL="342900" lvl="0" indent="-342900" algn="l" rtl="0">
              <a:spcBef>
                <a:spcPts val="280"/>
              </a:spcBef>
              <a:spcAft>
                <a:spcPts val="0"/>
              </a:spcAft>
              <a:buClr>
                <a:schemeClr val="lt1"/>
              </a:buClr>
              <a:buSzPts val="1400"/>
              <a:buNone/>
            </a:pPr>
            <a:r>
              <a:rPr lang="en-US" sz="1400" dirty="0"/>
              <a:t>https://www.flickr.com/photos/jimforest/5710252358</a:t>
            </a:r>
            <a:endParaRPr dirty="0"/>
          </a:p>
          <a:p>
            <a:pPr marL="342900" lvl="0" indent="-342900" algn="l" rtl="0">
              <a:spcBef>
                <a:spcPts val="280"/>
              </a:spcBef>
              <a:spcAft>
                <a:spcPts val="0"/>
              </a:spcAft>
              <a:buClr>
                <a:schemeClr val="lt1"/>
              </a:buClr>
              <a:buSzPts val="1400"/>
              <a:buNone/>
            </a:pPr>
            <a:r>
              <a:rPr lang="en-US" sz="1400" dirty="0"/>
              <a:t>https://commons.wikimedia.org/wiki/File:Duccio_di_Buoninsegna_013.jpg</a:t>
            </a:r>
            <a:endParaRPr sz="1400" dirty="0"/>
          </a:p>
          <a:p>
            <a:pPr marL="342900" lvl="0" indent="-342900" algn="l" rtl="0">
              <a:spcBef>
                <a:spcPts val="280"/>
              </a:spcBef>
              <a:spcAft>
                <a:spcPts val="0"/>
              </a:spcAft>
              <a:buClr>
                <a:schemeClr val="lt1"/>
              </a:buClr>
              <a:buSzPts val="1400"/>
              <a:buNone/>
            </a:pPr>
            <a:endParaRPr sz="1400"/>
          </a:p>
          <a:p>
            <a:pPr marL="342900" lvl="0" indent="-342900" algn="l" rtl="0">
              <a:spcBef>
                <a:spcPts val="280"/>
              </a:spcBef>
              <a:spcAft>
                <a:spcPts val="0"/>
              </a:spcAft>
              <a:buClr>
                <a:schemeClr val="lt1"/>
              </a:buClr>
              <a:buSzPts val="1400"/>
              <a:buNone/>
            </a:pPr>
            <a:r>
              <a:rPr lang="en-US" sz="1400" dirty="0"/>
              <a:t>Additional descriptions can be found at the Art in the Christian Tradition image library, a service of the Vanderbilt Divinity Library, http://diglib.library.vanderbilt.edu/.  All images available via Creative Commons 3.0 License.</a:t>
            </a:r>
            <a:endParaRP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6"/>
        <p:cNvGrpSpPr/>
        <p:nvPr/>
      </p:nvGrpSpPr>
      <p:grpSpPr>
        <a:xfrm>
          <a:off x="0" y="0"/>
          <a:ext cx="0" cy="0"/>
          <a:chOff x="0" y="0"/>
          <a:chExt cx="0" cy="0"/>
        </a:xfrm>
      </p:grpSpPr>
      <p:sp>
        <p:nvSpPr>
          <p:cNvPr id="107" name="Google Shape;107;p4"/>
          <p:cNvSpPr/>
          <p:nvPr/>
        </p:nvSpPr>
        <p:spPr>
          <a:xfrm>
            <a:off x="2743200" y="1944469"/>
            <a:ext cx="7467600" cy="23083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The mountains skipped like rams, </a:t>
            </a:r>
            <a:endParaRPr/>
          </a:p>
          <a:p>
            <a:pPr marL="0" marR="0" lvl="0" indent="0" algn="l" rtl="0">
              <a:spcBef>
                <a:spcPts val="0"/>
              </a:spcBef>
              <a:spcAft>
                <a:spcPts val="0"/>
              </a:spcAft>
              <a:buNone/>
            </a:pPr>
            <a:r>
              <a:rPr lang="en-US" sz="3600">
                <a:solidFill>
                  <a:schemeClr val="lt1"/>
                </a:solidFill>
                <a:latin typeface="Calibri"/>
                <a:ea typeface="Calibri"/>
                <a:cs typeface="Calibri"/>
                <a:sym typeface="Calibri"/>
              </a:rPr>
              <a:t>the hills like lambs.</a:t>
            </a:r>
            <a:endParaRPr/>
          </a:p>
          <a:p>
            <a:pPr marL="0" marR="0" lvl="0" indent="0" algn="l" rtl="0">
              <a:spcBef>
                <a:spcPts val="0"/>
              </a:spcBef>
              <a:spcAft>
                <a:spcPts val="0"/>
              </a:spcAft>
              <a:buNone/>
            </a:pPr>
            <a:r>
              <a:rPr lang="en-US" sz="3600">
                <a:solidFill>
                  <a:schemeClr val="lt1"/>
                </a:solidFill>
                <a:latin typeface="Calibri"/>
                <a:ea typeface="Calibri"/>
                <a:cs typeface="Calibri"/>
                <a:sym typeface="Calibri"/>
              </a:rPr>
              <a:t>Why is it, O sea, </a:t>
            </a:r>
            <a:endParaRPr/>
          </a:p>
          <a:p>
            <a:pPr marL="0" marR="0" lvl="0" indent="0" algn="l" rtl="0">
              <a:spcBef>
                <a:spcPts val="0"/>
              </a:spcBef>
              <a:spcAft>
                <a:spcPts val="0"/>
              </a:spcAft>
              <a:buNone/>
            </a:pPr>
            <a:r>
              <a:rPr lang="en-US" sz="3600">
                <a:solidFill>
                  <a:schemeClr val="lt1"/>
                </a:solidFill>
                <a:latin typeface="Calibri"/>
                <a:ea typeface="Calibri"/>
                <a:cs typeface="Calibri"/>
                <a:sym typeface="Calibri"/>
              </a:rPr>
              <a:t>that you flee?</a:t>
            </a:r>
            <a:endParaRPr sz="3600">
              <a:solidFill>
                <a:schemeClr val="lt1"/>
              </a:solidFill>
              <a:latin typeface="Calibri"/>
              <a:ea typeface="Calibri"/>
              <a:cs typeface="Calibri"/>
              <a:sym typeface="Calibri"/>
            </a:endParaRPr>
          </a:p>
        </p:txBody>
      </p:sp>
      <p:sp>
        <p:nvSpPr>
          <p:cNvPr id="108" name="Google Shape;108;p4"/>
          <p:cNvSpPr txBox="1"/>
          <p:nvPr/>
        </p:nvSpPr>
        <p:spPr>
          <a:xfrm>
            <a:off x="6096000" y="46482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dirty="0">
                <a:solidFill>
                  <a:srgbClr val="F2F2F2"/>
                </a:solidFill>
                <a:latin typeface="Calibri"/>
                <a:ea typeface="Calibri"/>
                <a:cs typeface="Calibri"/>
                <a:sym typeface="Calibri"/>
              </a:rPr>
              <a:t>Psalm 114:4-5a</a:t>
            </a:r>
            <a:endParaRPr sz="2400" dirty="0">
              <a:solidFill>
                <a:srgbClr val="F2F2F2"/>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12"/>
        <p:cNvGrpSpPr/>
        <p:nvPr/>
      </p:nvGrpSpPr>
      <p:grpSpPr>
        <a:xfrm>
          <a:off x="0" y="0"/>
          <a:ext cx="0" cy="0"/>
          <a:chOff x="0" y="0"/>
          <a:chExt cx="0" cy="0"/>
        </a:xfrm>
      </p:grpSpPr>
      <p:sp>
        <p:nvSpPr>
          <p:cNvPr id="113" name="Google Shape;113;p5"/>
          <p:cNvSpPr txBox="1"/>
          <p:nvPr/>
        </p:nvSpPr>
        <p:spPr>
          <a:xfrm>
            <a:off x="1752600" y="6412468"/>
            <a:ext cx="8763000" cy="33855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Movement – Sea or Mountain as You Will  --  John Marin, Museum of Fine Arts, Boston, MA</a:t>
            </a:r>
            <a:endParaRPr/>
          </a:p>
        </p:txBody>
      </p:sp>
      <p:pic>
        <p:nvPicPr>
          <p:cNvPr id="114" name="Google Shape;114;p5"/>
          <p:cNvPicPr preferRelativeResize="0"/>
          <p:nvPr/>
        </p:nvPicPr>
        <p:blipFill rotWithShape="1">
          <a:blip r:embed="rId3">
            <a:alphaModFix/>
          </a:blip>
          <a:srcRect/>
          <a:stretch/>
        </p:blipFill>
        <p:spPr>
          <a:xfrm>
            <a:off x="2362200" y="101600"/>
            <a:ext cx="7543800" cy="614680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18"/>
        <p:cNvGrpSpPr/>
        <p:nvPr/>
      </p:nvGrpSpPr>
      <p:grpSpPr>
        <a:xfrm>
          <a:off x="0" y="0"/>
          <a:ext cx="0" cy="0"/>
          <a:chOff x="0" y="0"/>
          <a:chExt cx="0" cy="0"/>
        </a:xfrm>
      </p:grpSpPr>
      <p:sp>
        <p:nvSpPr>
          <p:cNvPr id="119" name="Google Shape;119;p6"/>
          <p:cNvSpPr/>
          <p:nvPr/>
        </p:nvSpPr>
        <p:spPr>
          <a:xfrm>
            <a:off x="2743200" y="1944469"/>
            <a:ext cx="7467600" cy="23083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dirty="0">
                <a:solidFill>
                  <a:schemeClr val="lt1"/>
                </a:solidFill>
                <a:latin typeface="Calibri"/>
                <a:ea typeface="Calibri"/>
                <a:cs typeface="Calibri"/>
                <a:sym typeface="Calibri"/>
              </a:rPr>
              <a:t>…let us celebrate the festival, not with the old yeast, the yeast of malice and evil, but with the unleavened bread of sincerity and truth.</a:t>
            </a:r>
            <a:endParaRPr sz="3600" dirty="0">
              <a:solidFill>
                <a:schemeClr val="lt1"/>
              </a:solidFill>
              <a:latin typeface="Calibri"/>
              <a:ea typeface="Calibri"/>
              <a:cs typeface="Calibri"/>
              <a:sym typeface="Calibri"/>
            </a:endParaRPr>
          </a:p>
        </p:txBody>
      </p:sp>
      <p:sp>
        <p:nvSpPr>
          <p:cNvPr id="120" name="Google Shape;120;p6"/>
          <p:cNvSpPr txBox="1"/>
          <p:nvPr/>
        </p:nvSpPr>
        <p:spPr>
          <a:xfrm>
            <a:off x="6096000" y="49530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1 Corinthians 5:8</a:t>
            </a:r>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24"/>
        <p:cNvGrpSpPr/>
        <p:nvPr/>
      </p:nvGrpSpPr>
      <p:grpSpPr>
        <a:xfrm>
          <a:off x="0" y="0"/>
          <a:ext cx="0" cy="0"/>
          <a:chOff x="0" y="0"/>
          <a:chExt cx="0" cy="0"/>
        </a:xfrm>
      </p:grpSpPr>
      <p:sp>
        <p:nvSpPr>
          <p:cNvPr id="125" name="Google Shape;125;p7"/>
          <p:cNvSpPr txBox="1"/>
          <p:nvPr/>
        </p:nvSpPr>
        <p:spPr>
          <a:xfrm>
            <a:off x="1752600" y="6324600"/>
            <a:ext cx="8763000" cy="33855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Breaking of Bread Service  --  Annunciation Greek Orthodox Cathedral, Toronto, Canada</a:t>
            </a:r>
            <a:endParaRPr/>
          </a:p>
        </p:txBody>
      </p:sp>
      <p:pic>
        <p:nvPicPr>
          <p:cNvPr id="126" name="Google Shape;126;p7"/>
          <p:cNvPicPr preferRelativeResize="0"/>
          <p:nvPr/>
        </p:nvPicPr>
        <p:blipFill rotWithShape="1">
          <a:blip r:embed="rId3">
            <a:alphaModFix/>
          </a:blip>
          <a:srcRect/>
          <a:stretch/>
        </p:blipFill>
        <p:spPr>
          <a:xfrm>
            <a:off x="1986394" y="381001"/>
            <a:ext cx="8300607" cy="5634037"/>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30"/>
        <p:cNvGrpSpPr/>
        <p:nvPr/>
      </p:nvGrpSpPr>
      <p:grpSpPr>
        <a:xfrm>
          <a:off x="0" y="0"/>
          <a:ext cx="0" cy="0"/>
          <a:chOff x="0" y="0"/>
          <a:chExt cx="0" cy="0"/>
        </a:xfrm>
      </p:grpSpPr>
      <p:sp>
        <p:nvSpPr>
          <p:cNvPr id="131" name="Google Shape;131;p8"/>
          <p:cNvSpPr/>
          <p:nvPr/>
        </p:nvSpPr>
        <p:spPr>
          <a:xfrm>
            <a:off x="2743200" y="1944469"/>
            <a:ext cx="7467600" cy="286228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dirty="0">
                <a:solidFill>
                  <a:schemeClr val="lt1"/>
                </a:solidFill>
                <a:latin typeface="Calibri"/>
                <a:ea typeface="Calibri"/>
                <a:cs typeface="Calibri"/>
                <a:sym typeface="Calibri"/>
              </a:rPr>
              <a:t>Now on that same day two of them were going to a village called Emmaus…. While they were talking and discussing, Jesus himself came near…</a:t>
            </a:r>
            <a:endParaRPr sz="3600" dirty="0">
              <a:solidFill>
                <a:schemeClr val="lt1"/>
              </a:solidFill>
              <a:latin typeface="Calibri"/>
              <a:ea typeface="Calibri"/>
              <a:cs typeface="Calibri"/>
              <a:sym typeface="Calibri"/>
            </a:endParaRPr>
          </a:p>
        </p:txBody>
      </p:sp>
      <p:sp>
        <p:nvSpPr>
          <p:cNvPr id="132" name="Google Shape;132;p8"/>
          <p:cNvSpPr txBox="1"/>
          <p:nvPr/>
        </p:nvSpPr>
        <p:spPr>
          <a:xfrm>
            <a:off x="6096000" y="46482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dirty="0">
                <a:solidFill>
                  <a:srgbClr val="F2F2F2"/>
                </a:solidFill>
                <a:latin typeface="Calibri"/>
                <a:ea typeface="Calibri"/>
                <a:cs typeface="Calibri"/>
                <a:sym typeface="Calibri"/>
              </a:rPr>
              <a:t>Luke 24:13a, 15a</a:t>
            </a:r>
            <a:endParaRPr sz="2400" dirty="0">
              <a:solidFill>
                <a:srgbClr val="F2F2F2"/>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36"/>
        <p:cNvGrpSpPr/>
        <p:nvPr/>
      </p:nvGrpSpPr>
      <p:grpSpPr>
        <a:xfrm>
          <a:off x="0" y="0"/>
          <a:ext cx="0" cy="0"/>
          <a:chOff x="0" y="0"/>
          <a:chExt cx="0" cy="0"/>
        </a:xfrm>
      </p:grpSpPr>
      <p:pic>
        <p:nvPicPr>
          <p:cNvPr id="137" name="Google Shape;137;p9"/>
          <p:cNvPicPr preferRelativeResize="0"/>
          <p:nvPr/>
        </p:nvPicPr>
        <p:blipFill rotWithShape="1">
          <a:blip r:embed="rId3">
            <a:alphaModFix/>
          </a:blip>
          <a:srcRect/>
          <a:stretch/>
        </p:blipFill>
        <p:spPr>
          <a:xfrm>
            <a:off x="4211002" y="0"/>
            <a:ext cx="5237798" cy="6858000"/>
          </a:xfrm>
          <a:prstGeom prst="rect">
            <a:avLst/>
          </a:prstGeom>
          <a:noFill/>
          <a:ln>
            <a:noFill/>
          </a:ln>
        </p:spPr>
      </p:pic>
      <p:sp>
        <p:nvSpPr>
          <p:cNvPr id="138" name="Google Shape;138;p9"/>
          <p:cNvSpPr txBox="1"/>
          <p:nvPr/>
        </p:nvSpPr>
        <p:spPr>
          <a:xfrm>
            <a:off x="1981200" y="5458361"/>
            <a:ext cx="1828800" cy="132343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Road to Emmaus </a:t>
            </a:r>
            <a:endParaRPr/>
          </a:p>
          <a:p>
            <a:pPr marL="0" marR="0" lvl="0" indent="0" algn="ctr" rtl="0">
              <a:spcBef>
                <a:spcPts val="0"/>
              </a:spcBef>
              <a:spcAft>
                <a:spcPts val="0"/>
              </a:spcAft>
              <a:buNone/>
            </a:pPr>
            <a:endParaRPr sz="16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Lelio Orsi</a:t>
            </a:r>
            <a:endParaRPr sz="16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National Gallery, London</a:t>
            </a:r>
            <a:endParaRPr/>
          </a:p>
        </p:txBody>
      </p:sp>
    </p:spTree>
  </p:cSld>
  <p:clrMapOvr>
    <a:masterClrMapping/>
  </p:clrMapOvr>
</p:sld>
</file>

<file path=ppt/theme/theme1.xml><?xml version="1.0" encoding="utf-8"?>
<a:theme xmlns:a="http://schemas.openxmlformats.org/drawingml/2006/main" name="First Sunday after Christmas Day Year A">
  <a:themeElements>
    <a:clrScheme name="Custom 1">
      <a:dk1>
        <a:srgbClr val="000000"/>
      </a:dk1>
      <a:lt1>
        <a:srgbClr val="FFFFFF"/>
      </a:lt1>
      <a:dk2>
        <a:srgbClr val="000000"/>
      </a:dk2>
      <a:lt2>
        <a:srgbClr val="FFFFFF"/>
      </a:lt2>
      <a:accent1>
        <a:srgbClr val="4F81BD"/>
      </a:accent1>
      <a:accent2>
        <a:srgbClr val="C0504D"/>
      </a:accent2>
      <a:accent3>
        <a:srgbClr val="9BBB59"/>
      </a:accent3>
      <a:accent4>
        <a:srgbClr val="8064A2"/>
      </a:accent4>
      <a:accent5>
        <a:srgbClr val="4BACC6"/>
      </a:accent5>
      <a:accent6>
        <a:srgbClr val="F79646"/>
      </a:accent6>
      <a:hlink>
        <a:srgbClr val="F2F2F2"/>
      </a:hlink>
      <a:folHlink>
        <a:srgbClr val="FFFF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34</Slides>
  <Notes>34</Notes>
  <HiddenSlides>0</HiddenSlides>
  <ScaleCrop>false</ScaleCrop>
  <HeadingPairs>
    <vt:vector size="4" baseType="variant">
      <vt:variant>
        <vt:lpstr>Theme</vt:lpstr>
      </vt:variant>
      <vt:variant>
        <vt:i4>1</vt:i4>
      </vt:variant>
      <vt:variant>
        <vt:lpstr>Slide Titles</vt:lpstr>
      </vt:variant>
      <vt:variant>
        <vt:i4>34</vt:i4>
      </vt:variant>
    </vt:vector>
  </HeadingPairs>
  <TitlesOfParts>
    <vt:vector size="35" baseType="lpstr">
      <vt:lpstr>First Sunday after Christmas Day Year A</vt:lpstr>
      <vt:lpstr>Easter Evening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Credits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Anne</dc:creator>
  <cp:revision>41</cp:revision>
  <dcterms:created xsi:type="dcterms:W3CDTF">2016-08-31T16:46:43Z</dcterms:created>
  <dcterms:modified xsi:type="dcterms:W3CDTF">2025-10-31T16:46:05Z</dcterms:modified>
</cp:coreProperties>
</file>