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gphZ5q5YCFt2p7wef6szKcWLqnv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E1CF51-2744-44EB-A231-378565481B79}" v="12" dt="2025-10-15T16:23:53.9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4AE1CF51-2744-44EB-A231-378565481B79}"/>
    <pc:docChg chg="modSld">
      <pc:chgData name="Charlotte Lew" userId="DE9u/HIIxMU0OFQg8o06/mNtqbZG0KcOoC0s0LyOtjk=" providerId="None" clId="Web-{4AE1CF51-2744-44EB-A231-378565481B79}" dt="2025-10-15T16:23:53.482" v="4" actId="20577"/>
      <pc:docMkLst>
        <pc:docMk/>
      </pc:docMkLst>
      <pc:sldChg chg="modSp">
        <pc:chgData name="Charlotte Lew" userId="DE9u/HIIxMU0OFQg8o06/mNtqbZG0KcOoC0s0LyOtjk=" providerId="None" clId="Web-{4AE1CF51-2744-44EB-A231-378565481B79}" dt="2025-10-15T16:20:54.027" v="2" actId="20577"/>
        <pc:sldMkLst>
          <pc:docMk/>
          <pc:sldMk cId="0" sldId="259"/>
        </pc:sldMkLst>
        <pc:spChg chg="mod">
          <ac:chgData name="Charlotte Lew" userId="DE9u/HIIxMU0OFQg8o06/mNtqbZG0KcOoC0s0LyOtjk=" providerId="None" clId="Web-{4AE1CF51-2744-44EB-A231-378565481B79}" dt="2025-10-15T16:20:54.027" v="2" actId="20577"/>
          <ac:spMkLst>
            <pc:docMk/>
            <pc:sldMk cId="0" sldId="259"/>
            <ac:spMk id="107" creationId="{00000000-0000-0000-0000-000000000000}"/>
          </ac:spMkLst>
        </pc:spChg>
      </pc:sldChg>
      <pc:sldChg chg="modSp">
        <pc:chgData name="Charlotte Lew" userId="DE9u/HIIxMU0OFQg8o06/mNtqbZG0KcOoC0s0LyOtjk=" providerId="None" clId="Web-{4AE1CF51-2744-44EB-A231-378565481B79}" dt="2025-10-15T16:23:53.482" v="4" actId="20577"/>
        <pc:sldMkLst>
          <pc:docMk/>
          <pc:sldMk cId="0" sldId="272"/>
        </pc:sldMkLst>
        <pc:spChg chg="mod">
          <ac:chgData name="Charlotte Lew" userId="DE9u/HIIxMU0OFQg8o06/mNtqbZG0KcOoC0s0LyOtjk=" providerId="None" clId="Web-{4AE1CF51-2744-44EB-A231-378565481B79}" dt="2025-10-15T16:23:53.482" v="4" actId="20577"/>
          <ac:spMkLst>
            <pc:docMk/>
            <pc:sldMk cId="0" sldId="272"/>
            <ac:spMk id="1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2" name="Google Shape;142;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1"/>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2"/>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2"/>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2"/>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4"/>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5"/>
          <p:cNvSpPr>
            <a:spLocks noGrp="1"/>
          </p:cNvSpPr>
          <p:nvPr>
            <p:ph type="pic" idx="2"/>
          </p:nvPr>
        </p:nvSpPr>
        <p:spPr>
          <a:xfrm>
            <a:off x="2389717" y="612775"/>
            <a:ext cx="7315200" cy="4114800"/>
          </a:xfrm>
          <a:prstGeom prst="rect">
            <a:avLst/>
          </a:prstGeom>
          <a:noFill/>
          <a:ln>
            <a:noFill/>
          </a:ln>
        </p:spPr>
      </p:sp>
      <p:sp>
        <p:nvSpPr>
          <p:cNvPr id="68" name="Google Shape;68;p35"/>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Ash Wednesday</a:t>
            </a:r>
            <a:endParaRPr/>
          </a:p>
        </p:txBody>
      </p:sp>
      <p:sp>
        <p:nvSpPr>
          <p:cNvPr id="89" name="Google Shape;89;p1"/>
          <p:cNvSpPr txBox="1">
            <a:spLocks noGrp="1"/>
          </p:cNvSpPr>
          <p:nvPr>
            <p:ph type="subTitle" idx="1"/>
          </p:nvPr>
        </p:nvSpPr>
        <p:spPr>
          <a:xfrm>
            <a:off x="2933700" y="32004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7162800" y="4591614"/>
            <a:ext cx="3810000" cy="2246769"/>
          </a:xfrm>
          <a:prstGeom prst="rect">
            <a:avLst/>
          </a:prstGeom>
          <a:solidFill>
            <a:srgbClr val="756452">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Joel 2:1-2, 12-17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or Isaiah 58:1-12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51:1-17</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Corinthians 5:20b-6:10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Matthew 6:1-6, 16-21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Parish Soup Kitchen  --  George Hicks</a:t>
            </a:r>
            <a:endParaRPr/>
          </a:p>
        </p:txBody>
      </p:sp>
      <p:pic>
        <p:nvPicPr>
          <p:cNvPr id="145" name="Google Shape;145;p10"/>
          <p:cNvPicPr preferRelativeResize="0"/>
          <p:nvPr/>
        </p:nvPicPr>
        <p:blipFill rotWithShape="1">
          <a:blip r:embed="rId3">
            <a:alphaModFix/>
          </a:blip>
          <a:srcRect/>
          <a:stretch/>
        </p:blipFill>
        <p:spPr>
          <a:xfrm>
            <a:off x="1981201" y="39886"/>
            <a:ext cx="8265959" cy="636091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752600" y="62908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Homeless Jesus  --  Timothy Schmalz, Dominican Convent, Santo Domingo, Dominican Republic</a:t>
            </a:r>
            <a:endParaRPr/>
          </a:p>
        </p:txBody>
      </p:sp>
      <p:pic>
        <p:nvPicPr>
          <p:cNvPr id="151" name="Google Shape;151;p11"/>
          <p:cNvPicPr preferRelativeResize="0"/>
          <p:nvPr/>
        </p:nvPicPr>
        <p:blipFill rotWithShape="1">
          <a:blip r:embed="rId3">
            <a:alphaModFix/>
          </a:blip>
          <a:srcRect/>
          <a:stretch/>
        </p:blipFill>
        <p:spPr>
          <a:xfrm>
            <a:off x="2286000" y="0"/>
            <a:ext cx="7620000" cy="6096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txBox="1"/>
          <p:nvPr/>
        </p:nvSpPr>
        <p:spPr>
          <a:xfrm>
            <a:off x="1752600" y="6096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Thanks for Being a Helping Hand  -- Ibrahim Ebi, graphic image using stylized Arabic script</a:t>
            </a:r>
            <a:endParaRPr/>
          </a:p>
        </p:txBody>
      </p:sp>
      <p:pic>
        <p:nvPicPr>
          <p:cNvPr id="157" name="Google Shape;157;p12"/>
          <p:cNvPicPr preferRelativeResize="0"/>
          <p:nvPr/>
        </p:nvPicPr>
        <p:blipFill rotWithShape="1">
          <a:blip r:embed="rId3">
            <a:alphaModFix/>
          </a:blip>
          <a:srcRect/>
          <a:stretch/>
        </p:blipFill>
        <p:spPr>
          <a:xfrm>
            <a:off x="4048125" y="1066800"/>
            <a:ext cx="4171950" cy="419153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p:nvPr/>
        </p:nvSpPr>
        <p:spPr>
          <a:xfrm>
            <a:off x="2438400" y="2286000"/>
            <a:ext cx="75057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Create in me a clean heart, O God, and put a new and right spirit within me.</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3" name="Google Shape;163;p13"/>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51:10</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txBox="1"/>
          <p:nvPr/>
        </p:nvSpPr>
        <p:spPr>
          <a:xfrm>
            <a:off x="1676400" y="5257800"/>
            <a:ext cx="1524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Living Cross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Sarah Hall, stained glass artist</a:t>
            </a:r>
            <a:endParaRPr/>
          </a:p>
        </p:txBody>
      </p:sp>
      <p:pic>
        <p:nvPicPr>
          <p:cNvPr id="169" name="Google Shape;169;p14"/>
          <p:cNvPicPr preferRelativeResize="0"/>
          <p:nvPr/>
        </p:nvPicPr>
        <p:blipFill rotWithShape="1">
          <a:blip r:embed="rId3">
            <a:alphaModFix/>
          </a:blip>
          <a:srcRect/>
          <a:stretch/>
        </p:blipFill>
        <p:spPr>
          <a:xfrm>
            <a:off x="3429000" y="0"/>
            <a:ext cx="6858000"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p:nvPr/>
        </p:nvSpPr>
        <p:spPr>
          <a:xfrm>
            <a:off x="2667000" y="1693545"/>
            <a:ext cx="70104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we have commended ourselves … by purity, knowledge, patience, kindness, holiness of spirit, genuine love, truthful speech, and the power of God;</a:t>
            </a:r>
            <a:endParaRPr sz="3600">
              <a:solidFill>
                <a:schemeClr val="lt1"/>
              </a:solidFill>
              <a:latin typeface="Calibri"/>
              <a:ea typeface="Calibri"/>
              <a:cs typeface="Calibri"/>
              <a:sym typeface="Calibri"/>
            </a:endParaRPr>
          </a:p>
        </p:txBody>
      </p:sp>
      <p:sp>
        <p:nvSpPr>
          <p:cNvPr id="175" name="Google Shape;175;p15"/>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Corinthians 6:4b, 6, 7a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Kindness, Compassion, Peace  --  People's Climate March, 2017</a:t>
            </a:r>
            <a:endParaRPr/>
          </a:p>
        </p:txBody>
      </p:sp>
      <p:pic>
        <p:nvPicPr>
          <p:cNvPr id="181" name="Google Shape;181;p16"/>
          <p:cNvPicPr preferRelativeResize="0"/>
          <p:nvPr/>
        </p:nvPicPr>
        <p:blipFill rotWithShape="1">
          <a:blip r:embed="rId3">
            <a:alphaModFix/>
          </a:blip>
          <a:srcRect/>
          <a:stretch/>
        </p:blipFill>
        <p:spPr>
          <a:xfrm>
            <a:off x="1529080" y="1"/>
            <a:ext cx="9144000" cy="609897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p:nvPr/>
        </p:nvSpPr>
        <p:spPr>
          <a:xfrm>
            <a:off x="2819400" y="2209800"/>
            <a:ext cx="6781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"Beware of practicing your righteousness before others in order to be seen by them … "</a:t>
            </a:r>
            <a:endParaRPr sz="3600" dirty="0">
              <a:solidFill>
                <a:schemeClr val="lt1"/>
              </a:solidFill>
              <a:latin typeface="Calibri"/>
              <a:ea typeface="Calibri"/>
              <a:cs typeface="Calibri"/>
              <a:sym typeface="Calibri"/>
            </a:endParaRPr>
          </a:p>
        </p:txBody>
      </p:sp>
      <p:sp>
        <p:nvSpPr>
          <p:cNvPr id="187" name="Google Shape;187;p1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6:1a</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txBox="1"/>
          <p:nvPr/>
        </p:nvSpPr>
        <p:spPr>
          <a:xfrm>
            <a:off x="1981200" y="5275183"/>
            <a:ext cx="27432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Pharisee and the Publican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James Tissot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Brooklyn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193" name="Google Shape;193;p18"/>
          <p:cNvPicPr preferRelativeResize="0"/>
          <p:nvPr/>
        </p:nvPicPr>
        <p:blipFill rotWithShape="1">
          <a:blip r:embed="rId3">
            <a:alphaModFix/>
          </a:blip>
          <a:srcRect/>
          <a:stretch/>
        </p:blipFill>
        <p:spPr>
          <a:xfrm>
            <a:off x="5257800" y="228600"/>
            <a:ext cx="4419600" cy="6477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p:nvPr/>
        </p:nvSpPr>
        <p:spPr>
          <a:xfrm>
            <a:off x="2743200" y="17526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"Do not store up for yourselves treasures on earth, where moth and rust consume … but store up for yourselves treasures in heaven … "</a:t>
            </a:r>
            <a:endParaRPr sz="3600">
              <a:solidFill>
                <a:schemeClr val="lt1"/>
              </a:solidFill>
              <a:latin typeface="Calibri"/>
              <a:ea typeface="Calibri"/>
              <a:cs typeface="Calibri"/>
              <a:sym typeface="Calibri"/>
            </a:endParaRPr>
          </a:p>
        </p:txBody>
      </p:sp>
      <p:sp>
        <p:nvSpPr>
          <p:cNvPr id="199" name="Google Shape;199;p19"/>
          <p:cNvSpPr txBox="1"/>
          <p:nvPr/>
        </p:nvSpPr>
        <p:spPr>
          <a:xfrm>
            <a:off x="60198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6:19a, 20a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3276600" y="1905000"/>
            <a:ext cx="6781800" cy="23989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Yet even now, says the LORD, return to me with all your heart, with fasting, with weeping, and with mourning;</a:t>
            </a:r>
            <a:endParaRPr sz="3600">
              <a:solidFill>
                <a:schemeClr val="lt1"/>
              </a:solidFill>
              <a:latin typeface="Calibri"/>
              <a:ea typeface="Calibri"/>
              <a:cs typeface="Calibri"/>
              <a:sym typeface="Calibri"/>
            </a:endParaRPr>
          </a:p>
        </p:txBody>
      </p:sp>
      <p:sp>
        <p:nvSpPr>
          <p:cNvPr id="96" name="Google Shape;96;p2"/>
          <p:cNvSpPr txBox="1"/>
          <p:nvPr/>
        </p:nvSpPr>
        <p:spPr>
          <a:xfrm>
            <a:off x="5943600" y="4724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Joel 2:12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Prayer in the Steppe  --  Jozef Brandt, National Museum, Warsaw, Poland</a:t>
            </a:r>
            <a:endParaRPr/>
          </a:p>
        </p:txBody>
      </p:sp>
      <p:pic>
        <p:nvPicPr>
          <p:cNvPr id="205" name="Google Shape;205;p20"/>
          <p:cNvPicPr preferRelativeResize="0"/>
          <p:nvPr/>
        </p:nvPicPr>
        <p:blipFill rotWithShape="1">
          <a:blip r:embed="rId3">
            <a:alphaModFix/>
          </a:blip>
          <a:srcRect r="9111"/>
          <a:stretch/>
        </p:blipFill>
        <p:spPr>
          <a:xfrm>
            <a:off x="1266092" y="609600"/>
            <a:ext cx="9706708" cy="5257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p:nvPr/>
        </p:nvSpPr>
        <p:spPr>
          <a:xfrm>
            <a:off x="2743200" y="1676400"/>
            <a:ext cx="7315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when you give alms, do not let your left hand know what your right hand is doing, so that your alms may be done in secret;</a:t>
            </a:r>
            <a:endParaRPr sz="3600">
              <a:solidFill>
                <a:schemeClr val="lt1"/>
              </a:solidFill>
              <a:latin typeface="Calibri"/>
              <a:ea typeface="Calibri"/>
              <a:cs typeface="Calibri"/>
              <a:sym typeface="Calibri"/>
            </a:endParaRPr>
          </a:p>
        </p:txBody>
      </p:sp>
      <p:sp>
        <p:nvSpPr>
          <p:cNvPr id="211" name="Google Shape;211;p21"/>
          <p:cNvSpPr txBox="1"/>
          <p:nvPr/>
        </p:nvSpPr>
        <p:spPr>
          <a:xfrm>
            <a:off x="5715000" y="4572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6:3-4a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txBox="1"/>
          <p:nvPr/>
        </p:nvSpPr>
        <p:spPr>
          <a:xfrm>
            <a:off x="1752600" y="6096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Pharisee and the Publican  --  JESUS MAFA, Cameroon</a:t>
            </a:r>
            <a:endParaRPr/>
          </a:p>
        </p:txBody>
      </p:sp>
      <p:pic>
        <p:nvPicPr>
          <p:cNvPr id="217" name="Google Shape;217;p22"/>
          <p:cNvPicPr preferRelativeResize="0"/>
          <p:nvPr/>
        </p:nvPicPr>
        <p:blipFill rotWithShape="1">
          <a:blip r:embed="rId3">
            <a:alphaModFix/>
          </a:blip>
          <a:srcRect/>
          <a:stretch/>
        </p:blipFill>
        <p:spPr>
          <a:xfrm>
            <a:off x="2267980" y="485994"/>
            <a:ext cx="7790420" cy="515280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p:nvPr/>
        </p:nvSpPr>
        <p:spPr>
          <a:xfrm>
            <a:off x="2971800" y="1981201"/>
            <a:ext cx="6705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For where your treasure is, there your heart will be also.</a:t>
            </a:r>
            <a:endParaRPr/>
          </a:p>
        </p:txBody>
      </p:sp>
      <p:sp>
        <p:nvSpPr>
          <p:cNvPr id="223" name="Google Shape;223;p23"/>
          <p:cNvSpPr txBox="1"/>
          <p:nvPr/>
        </p:nvSpPr>
        <p:spPr>
          <a:xfrm>
            <a:off x="5715000" y="3886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6:21</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txBox="1"/>
          <p:nvPr/>
        </p:nvSpPr>
        <p:spPr>
          <a:xfrm>
            <a:off x="1752600" y="5275183"/>
            <a:ext cx="30480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Heart of the World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Mikhail Reva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Odessa Children's Hospital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Odessa, Ukraine</a:t>
            </a:r>
            <a:endParaRPr/>
          </a:p>
        </p:txBody>
      </p:sp>
      <p:pic>
        <p:nvPicPr>
          <p:cNvPr id="229" name="Google Shape;229;p24"/>
          <p:cNvPicPr preferRelativeResize="0"/>
          <p:nvPr/>
        </p:nvPicPr>
        <p:blipFill rotWithShape="1">
          <a:blip r:embed="rId3">
            <a:alphaModFix/>
          </a:blip>
          <a:srcRect/>
          <a:stretch/>
        </p:blipFill>
        <p:spPr>
          <a:xfrm>
            <a:off x="5361940" y="0"/>
            <a:ext cx="5143500" cy="6858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5"/>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35" name="Google Shape;235;p25"/>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None/>
            </a:pPr>
            <a:endParaRPr lang="en-US" sz="1500" dirty="0"/>
          </a:p>
          <a:p>
            <a:pPr marL="342900" lvl="0" indent="-342900" algn="l" rtl="0">
              <a:spcBef>
                <a:spcPts val="280"/>
              </a:spcBef>
              <a:spcAft>
                <a:spcPts val="0"/>
              </a:spcAft>
              <a:buClr>
                <a:schemeClr val="lt1"/>
              </a:buClr>
              <a:buSzPts val="1400"/>
              <a:buNone/>
            </a:pPr>
            <a:r>
              <a:rPr lang="en-US" sz="1400" dirty="0"/>
              <a:t>https://commons.wikimedia.org/wiki/File:Ca%C3%B1as_-_Monasterio_11_(Sepulcro_de_la_Beata_Urraca_D%C3%ADaz_de_Haro).jpg</a:t>
            </a:r>
            <a:endParaRPr dirty="0"/>
          </a:p>
          <a:p>
            <a:pPr marL="342900" lvl="0" indent="-342900" algn="l" rtl="0">
              <a:spcBef>
                <a:spcPts val="280"/>
              </a:spcBef>
              <a:spcAft>
                <a:spcPts val="0"/>
              </a:spcAft>
              <a:buClr>
                <a:schemeClr val="lt1"/>
              </a:buClr>
              <a:buSzPts val="1400"/>
              <a:buNone/>
            </a:pPr>
            <a:r>
              <a:rPr lang="en-US" sz="1400" dirty="0"/>
              <a:t>https://commons.wikimedia.org/wiki/File:Eero_J%C3%A4rnefelt_(1863-1937)-_Under_the_Yoke_(Burning_the_Brushwood)_-_Raatajat_rahanalaiset_-_Kaski_-_Tr%C3%A4lar_under_penningen_-_Sved_(31948645643).jpg</a:t>
            </a:r>
            <a:endParaRPr dirty="0"/>
          </a:p>
          <a:p>
            <a:pPr marL="342900" lvl="0" indent="-342900" algn="l" rtl="0">
              <a:spcBef>
                <a:spcPts val="280"/>
              </a:spcBef>
              <a:spcAft>
                <a:spcPts val="0"/>
              </a:spcAft>
              <a:buClr>
                <a:schemeClr val="lt1"/>
              </a:buClr>
              <a:buSzPts val="1400"/>
              <a:buNone/>
            </a:pPr>
            <a:r>
              <a:rPr lang="en-US" sz="1400" dirty="0"/>
              <a:t>http://www.yorckproject.de</a:t>
            </a:r>
            <a:endParaRPr dirty="0"/>
          </a:p>
          <a:p>
            <a:pPr marL="342900" lvl="0" indent="-342900" algn="l" rtl="0">
              <a:spcBef>
                <a:spcPts val="280"/>
              </a:spcBef>
              <a:spcAft>
                <a:spcPts val="0"/>
              </a:spcAft>
              <a:buClr>
                <a:schemeClr val="lt1"/>
              </a:buClr>
              <a:buSzPts val="1400"/>
              <a:buNone/>
            </a:pPr>
            <a:r>
              <a:rPr lang="en-US" sz="1400" dirty="0"/>
              <a:t>http://commons.wikimedia.org/wiki/File:Great_Dismal_Swamp-Fugitive_Slaves.jpg</a:t>
            </a:r>
            <a:endParaRPr dirty="0"/>
          </a:p>
          <a:p>
            <a:pPr marL="342900" lvl="0" indent="-342900" algn="l" rtl="0">
              <a:spcBef>
                <a:spcPts val="280"/>
              </a:spcBef>
              <a:spcAft>
                <a:spcPts val="0"/>
              </a:spcAft>
              <a:buClr>
                <a:schemeClr val="lt1"/>
              </a:buClr>
              <a:buSzPts val="1400"/>
              <a:buNone/>
            </a:pPr>
            <a:r>
              <a:rPr lang="en-US" sz="1400" dirty="0"/>
              <a:t>https://kellylatimoreicons.com/contact/</a:t>
            </a:r>
            <a:endParaRPr dirty="0"/>
          </a:p>
          <a:p>
            <a:pPr marL="342900" lvl="0" indent="-342900" algn="l" rtl="0">
              <a:spcBef>
                <a:spcPts val="280"/>
              </a:spcBef>
              <a:spcAft>
                <a:spcPts val="0"/>
              </a:spcAft>
              <a:buClr>
                <a:schemeClr val="lt1"/>
              </a:buClr>
              <a:buSzPts val="1400"/>
              <a:buNone/>
            </a:pPr>
            <a:r>
              <a:rPr lang="en-US" sz="1400" dirty="0"/>
              <a:t>https://commons.wikimedia.org/wiki/File:George_Elgar_Hicks_-_The_Parish_Soup_Kitchen.jpg</a:t>
            </a:r>
            <a:endParaRPr dirty="0"/>
          </a:p>
          <a:p>
            <a:pPr marL="342900" lvl="0" indent="-342900" algn="l" rtl="0">
              <a:spcBef>
                <a:spcPts val="280"/>
              </a:spcBef>
              <a:spcAft>
                <a:spcPts val="0"/>
              </a:spcAft>
              <a:buClr>
                <a:schemeClr val="lt1"/>
              </a:buClr>
              <a:buSzPts val="1400"/>
              <a:buNone/>
            </a:pPr>
            <a:r>
              <a:rPr lang="en-US" sz="1400" dirty="0"/>
              <a:t>https://commons.wikimedia.org/wiki/File:Homeless_Jesus_CCSD_07_2018_9749.jpg</a:t>
            </a:r>
            <a:endParaRPr dirty="0"/>
          </a:p>
          <a:p>
            <a:pPr marL="342900" lvl="0" indent="-342900" algn="l" rtl="0">
              <a:spcBef>
                <a:spcPts val="280"/>
              </a:spcBef>
              <a:spcAft>
                <a:spcPts val="0"/>
              </a:spcAft>
              <a:buClr>
                <a:schemeClr val="lt1"/>
              </a:buClr>
              <a:buSzPts val="1400"/>
              <a:buNone/>
            </a:pPr>
            <a:r>
              <a:rPr lang="en-US" sz="1400" dirty="0"/>
              <a:t>https://commons.wikimedia.org/wiki/File:Helping_Hand.png - Ibrahim </a:t>
            </a:r>
            <a:r>
              <a:rPr lang="en-US" sz="1400" dirty="0" err="1"/>
              <a:t>ebi</a:t>
            </a:r>
            <a:endParaRPr sz="1400" dirty="0" err="1"/>
          </a:p>
          <a:p>
            <a:pPr marL="342900" lvl="0" indent="-342900" algn="l" rtl="0">
              <a:spcBef>
                <a:spcPts val="280"/>
              </a:spcBef>
              <a:spcAft>
                <a:spcPts val="0"/>
              </a:spcAft>
              <a:buClr>
                <a:schemeClr val="lt1"/>
              </a:buClr>
              <a:buSzPts val="1400"/>
              <a:buNone/>
            </a:pPr>
            <a:r>
              <a:rPr lang="en-US" sz="1400" dirty="0"/>
              <a:t>https://commons.wikimedia.org/wiki/File:Living_Cross_by_Sarah_Hall.jpg</a:t>
            </a:r>
            <a:endParaRPr dirty="0"/>
          </a:p>
          <a:p>
            <a:pPr marL="342900" lvl="0" indent="-342900" algn="l" rtl="0">
              <a:spcBef>
                <a:spcPts val="280"/>
              </a:spcBef>
              <a:spcAft>
                <a:spcPts val="0"/>
              </a:spcAft>
              <a:buClr>
                <a:schemeClr val="lt1"/>
              </a:buClr>
              <a:buSzPts val="1400"/>
              <a:buNone/>
            </a:pPr>
            <a:r>
              <a:rPr lang="en-US" sz="1400" dirty="0"/>
              <a:t>https://commons.wikimedia.org/wiki/File:People%27s_Climate_March_2017_in_Washington_DC_35.jpg</a:t>
            </a:r>
            <a:endParaRPr dirty="0"/>
          </a:p>
          <a:p>
            <a:pPr marL="342900" lvl="0" indent="-342900" algn="l" rtl="0">
              <a:spcBef>
                <a:spcPts val="280"/>
              </a:spcBef>
              <a:spcAft>
                <a:spcPts val="0"/>
              </a:spcAft>
              <a:buClr>
                <a:schemeClr val="lt1"/>
              </a:buClr>
              <a:buSzPts val="1400"/>
              <a:buNone/>
            </a:pPr>
            <a:r>
              <a:rPr lang="en-US" sz="1400" dirty="0"/>
              <a:t>https://commons.wikimedia.org/wiki/File:Tissot_The_Pharisee_and_the_publican_Brooklyn.jpg</a:t>
            </a:r>
            <a:endParaRPr dirty="0"/>
          </a:p>
          <a:p>
            <a:pPr marL="342900" lvl="0" indent="-342900" algn="l" rtl="0">
              <a:spcBef>
                <a:spcPts val="280"/>
              </a:spcBef>
              <a:spcAft>
                <a:spcPts val="0"/>
              </a:spcAft>
              <a:buClr>
                <a:schemeClr val="lt1"/>
              </a:buClr>
              <a:buSzPts val="1400"/>
              <a:buNone/>
            </a:pPr>
            <a:r>
              <a:rPr lang="en-US" sz="1400" dirty="0"/>
              <a:t>https://commons.wikimedia.org/wiki/File:Brandt_Prayer_in_the_steppe.jpg</a:t>
            </a:r>
            <a:endParaRPr dirty="0"/>
          </a:p>
          <a:p>
            <a:pPr marL="342900" lvl="0" indent="-342900" algn="l" rtl="0">
              <a:spcBef>
                <a:spcPts val="280"/>
              </a:spcBef>
              <a:spcAft>
                <a:spcPts val="0"/>
              </a:spcAft>
              <a:buClr>
                <a:schemeClr val="lt1"/>
              </a:buClr>
              <a:buSzPts val="1400"/>
              <a:buNone/>
            </a:pPr>
            <a:r>
              <a:rPr lang="en-US" sz="1400" dirty="0"/>
              <a:t>http://diglib.library.vanderbilt.edu/act-imagelink.pl?RC=48268</a:t>
            </a:r>
            <a:endParaRPr dirty="0"/>
          </a:p>
          <a:p>
            <a:pPr marL="342900" lvl="0" indent="-342900" algn="l" rtl="0">
              <a:spcBef>
                <a:spcPts val="280"/>
              </a:spcBef>
              <a:spcAft>
                <a:spcPts val="0"/>
              </a:spcAft>
              <a:buClr>
                <a:schemeClr val="lt1"/>
              </a:buClr>
              <a:buSzPts val="1400"/>
              <a:buNone/>
            </a:pPr>
            <a:r>
              <a:rPr lang="en-US" sz="1400" dirty="0"/>
              <a:t>https://commons.wikimedia.org/wiki/File:Children_sculpture_by_Mikhail_Reva.jpg</a:t>
            </a:r>
            <a:endParaRPr/>
          </a:p>
          <a:p>
            <a:pPr marL="342900">
              <a:spcBef>
                <a:spcPts val="280"/>
              </a:spcBef>
              <a:buSzPts val="1400"/>
              <a:buNone/>
            </a:pPr>
            <a:endParaRPr lang="en-US" sz="1400" dirty="0"/>
          </a:p>
          <a:p>
            <a:pPr marL="342900" lvl="0" indent="-342900" algn="l" rtl="0">
              <a:spcBef>
                <a:spcPts val="280"/>
              </a:spcBef>
              <a:spcAft>
                <a:spcPts val="0"/>
              </a:spcAft>
              <a:buClr>
                <a:schemeClr val="lt1"/>
              </a:buClr>
              <a:buSzPts val="1400"/>
              <a:buNone/>
            </a:pPr>
            <a:r>
              <a:rPr lang="en-US" sz="14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73050" algn="l" rtl="0">
              <a:spcBef>
                <a:spcPts val="220"/>
              </a:spcBef>
              <a:spcAft>
                <a:spcPts val="0"/>
              </a:spcAft>
              <a:buClr>
                <a:schemeClr val="lt1"/>
              </a:buClr>
              <a:buSzPts val="1100"/>
              <a:buNone/>
            </a:pPr>
            <a:endParaRPr sz="1100"/>
          </a:p>
          <a:p>
            <a:pPr marL="342900" lvl="0" indent="-266700" algn="l" rtl="0">
              <a:spcBef>
                <a:spcPts val="240"/>
              </a:spcBef>
              <a:spcAft>
                <a:spcPts val="0"/>
              </a:spcAft>
              <a:buClr>
                <a:schemeClr val="lt1"/>
              </a:buClr>
              <a:buSzPts val="1200"/>
              <a:buNone/>
            </a:pPr>
            <a:endParaRPr sz="120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Sepulcher in Cistercian monastery -- Santa María del Salvador, Cañas, Spain</a:t>
            </a:r>
            <a:endParaRPr sz="1600">
              <a:solidFill>
                <a:srgbClr val="F2F2F2"/>
              </a:solidFill>
              <a:latin typeface="Calibri"/>
              <a:ea typeface="Calibri"/>
              <a:cs typeface="Calibri"/>
              <a:sym typeface="Calibri"/>
            </a:endParaRPr>
          </a:p>
        </p:txBody>
      </p:sp>
      <p:pic>
        <p:nvPicPr>
          <p:cNvPr id="102" name="Google Shape;102;p3"/>
          <p:cNvPicPr preferRelativeResize="0"/>
          <p:nvPr/>
        </p:nvPicPr>
        <p:blipFill rotWithShape="1">
          <a:blip r:embed="rId3">
            <a:alphaModFix/>
          </a:blip>
          <a:srcRect/>
          <a:stretch/>
        </p:blipFill>
        <p:spPr>
          <a:xfrm>
            <a:off x="1524000" y="304800"/>
            <a:ext cx="9144000" cy="575964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667000" y="175260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Is not this the fast that I choose: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	to </a:t>
            </a:r>
            <a:r>
              <a:rPr lang="en-US" sz="3600" dirty="0" err="1">
                <a:solidFill>
                  <a:schemeClr val="lt1"/>
                </a:solidFill>
                <a:latin typeface="Calibri"/>
                <a:ea typeface="Calibri"/>
                <a:cs typeface="Calibri"/>
                <a:sym typeface="Calibri"/>
              </a:rPr>
              <a:t>loose</a:t>
            </a:r>
            <a:r>
              <a:rPr lang="en-US" sz="3600" dirty="0">
                <a:solidFill>
                  <a:schemeClr val="lt1"/>
                </a:solidFill>
                <a:latin typeface="Calibri"/>
                <a:ea typeface="Calibri"/>
                <a:cs typeface="Calibri"/>
                <a:sym typeface="Calibri"/>
              </a:rPr>
              <a:t> the bonds of injustice,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	to undo the straps of the yoke,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	to let the oppressed go free,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	and to break every yoke?</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5105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58:6</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Under the Yoke  --  Eero Jarnefelt, Finnish National Gallery, Helsinki, Finland</a:t>
            </a:r>
            <a:endParaRPr/>
          </a:p>
        </p:txBody>
      </p:sp>
      <p:pic>
        <p:nvPicPr>
          <p:cNvPr id="114" name="Google Shape;114;p5"/>
          <p:cNvPicPr preferRelativeResize="0"/>
          <p:nvPr/>
        </p:nvPicPr>
        <p:blipFill rotWithShape="1">
          <a:blip r:embed="rId3">
            <a:alphaModFix/>
          </a:blip>
          <a:srcRect/>
          <a:stretch/>
        </p:blipFill>
        <p:spPr>
          <a:xfrm>
            <a:off x="2362200" y="54666"/>
            <a:ext cx="7543800" cy="604133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p:nvPr/>
        </p:nvSpPr>
        <p:spPr>
          <a:xfrm>
            <a:off x="1828800" y="5382162"/>
            <a:ext cx="23622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Washerwomen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Abram Archipov</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Tretyakov Gallery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Moscow, Russia</a:t>
            </a:r>
            <a:endParaRPr/>
          </a:p>
        </p:txBody>
      </p:sp>
      <p:pic>
        <p:nvPicPr>
          <p:cNvPr id="120" name="Google Shape;120;p6"/>
          <p:cNvPicPr preferRelativeResize="0"/>
          <p:nvPr/>
        </p:nvPicPr>
        <p:blipFill rotWithShape="1">
          <a:blip r:embed="rId3">
            <a:alphaModFix/>
          </a:blip>
          <a:srcRect/>
          <a:stretch/>
        </p:blipFill>
        <p:spPr>
          <a:xfrm>
            <a:off x="4506010" y="5080"/>
            <a:ext cx="5171391"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5410201"/>
            <a:ext cx="2286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Fugitive Slaves in the Dismal Swamp</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Historical Society</a:t>
            </a:r>
            <a:endParaRPr/>
          </a:p>
        </p:txBody>
      </p:sp>
      <p:pic>
        <p:nvPicPr>
          <p:cNvPr id="126" name="Google Shape;126;p7"/>
          <p:cNvPicPr preferRelativeResize="0"/>
          <p:nvPr/>
        </p:nvPicPr>
        <p:blipFill rotWithShape="1">
          <a:blip r:embed="rId3">
            <a:alphaModFix/>
          </a:blip>
          <a:srcRect/>
          <a:stretch/>
        </p:blipFill>
        <p:spPr>
          <a:xfrm>
            <a:off x="4343401" y="152401"/>
            <a:ext cx="5410200" cy="658123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131" name="Google Shape;131;p8" descr="Title: Fannie Lou Hamer&#10;[Click for larger image view]"/>
          <p:cNvPicPr preferRelativeResize="0"/>
          <p:nvPr/>
        </p:nvPicPr>
        <p:blipFill rotWithShape="1">
          <a:blip r:embed="rId3">
            <a:alphaModFix/>
          </a:blip>
          <a:srcRect/>
          <a:stretch/>
        </p:blipFill>
        <p:spPr>
          <a:xfrm>
            <a:off x="2743200" y="304800"/>
            <a:ext cx="7081694" cy="5638799"/>
          </a:xfrm>
          <a:prstGeom prst="rect">
            <a:avLst/>
          </a:prstGeom>
          <a:noFill/>
          <a:ln>
            <a:noFill/>
          </a:ln>
        </p:spPr>
      </p:pic>
      <p:sp>
        <p:nvSpPr>
          <p:cNvPr id="132" name="Google Shape;132;p8"/>
          <p:cNvSpPr txBox="1"/>
          <p:nvPr/>
        </p:nvSpPr>
        <p:spPr>
          <a:xfrm>
            <a:off x="1752600" y="6324600"/>
            <a:ext cx="9296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Fannie Lou Hamer, Civil Rights activist  --  Kelly Latimore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819400" y="1066801"/>
            <a:ext cx="6629400" cy="452431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Is it not to share your bread with 	the hungry,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bring the homeless poor into 	your house;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when you see the naked,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	to cover them,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not to hide yourself from your 	own kin?</a:t>
            </a:r>
            <a:endParaRPr sz="3600">
              <a:solidFill>
                <a:schemeClr val="lt1"/>
              </a:solidFill>
              <a:latin typeface="Calibri"/>
              <a:ea typeface="Calibri"/>
              <a:cs typeface="Calibri"/>
              <a:sym typeface="Calibri"/>
            </a:endParaRPr>
          </a:p>
        </p:txBody>
      </p:sp>
      <p:sp>
        <p:nvSpPr>
          <p:cNvPr id="138" name="Google Shape;138;p9"/>
          <p:cNvSpPr txBox="1"/>
          <p:nvPr/>
        </p:nvSpPr>
        <p:spPr>
          <a:xfrm>
            <a:off x="6259298" y="5791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58:7</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25</Slides>
  <Notes>25</Notes>
  <HiddenSlides>0</HiddenSlide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First Sunday after Christmas Day Year A</vt:lpstr>
      <vt:lpstr>Ash Wednesday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8</cp:revision>
  <dcterms:created xsi:type="dcterms:W3CDTF">2016-08-31T16:46:43Z</dcterms:created>
  <dcterms:modified xsi:type="dcterms:W3CDTF">2025-10-15T16:23:58Z</dcterms:modified>
</cp:coreProperties>
</file>