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3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5" roundtripDataSignature="AMtx7miOgYcL4g9jRg725c77vv1E+FT2y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F06A3B4-6859-4E19-9371-D8826F7160A1}" v="6" dt="2025-10-15T20:23:50.23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100" d="100"/>
          <a:sy n="100" d="100"/>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customschemas.google.com/relationships/presentationmetadata" Target="metadata"/><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arlotte Lew" userId="DE9u/HIIxMU0OFQg8o06/mNtqbZG0KcOoC0s0LyOtjk=" providerId="None" clId="Web-{1F06A3B4-6859-4E19-9371-D8826F7160A1}"/>
    <pc:docChg chg="modSld">
      <pc:chgData name="Charlotte Lew" userId="DE9u/HIIxMU0OFQg8o06/mNtqbZG0KcOoC0s0LyOtjk=" providerId="None" clId="Web-{1F06A3B4-6859-4E19-9371-D8826F7160A1}" dt="2025-10-15T20:23:50.230" v="2" actId="20577"/>
      <pc:docMkLst>
        <pc:docMk/>
      </pc:docMkLst>
      <pc:sldChg chg="modSp">
        <pc:chgData name="Charlotte Lew" userId="DE9u/HIIxMU0OFQg8o06/mNtqbZG0KcOoC0s0LyOtjk=" providerId="None" clId="Web-{1F06A3B4-6859-4E19-9371-D8826F7160A1}" dt="2025-10-15T20:23:50.230" v="2" actId="20577"/>
        <pc:sldMkLst>
          <pc:docMk/>
          <pc:sldMk cId="0" sldId="259"/>
        </pc:sldMkLst>
        <pc:spChg chg="mod">
          <ac:chgData name="Charlotte Lew" userId="DE9u/HIIxMU0OFQg8o06/mNtqbZG0KcOoC0s0LyOtjk=" providerId="None" clId="Web-{1F06A3B4-6859-4E19-9371-D8826F7160A1}" dt="2025-10-15T20:23:50.230" v="2" actId="20577"/>
          <ac:spMkLst>
            <pc:docMk/>
            <pc:sldMk cId="0" sldId="259"/>
            <ac:spMk id="107"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1" name="Google Shape;141;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7" name="Google Shape;147;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3" name="Google Shape;153;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1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9" name="Google Shape;159;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p1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5" name="Google Shape;165;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1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1" name="Google Shape;171;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1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7" name="Google Shape;177;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1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3" name="Google Shape;183;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1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9" name="Google Shape;189;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1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5" name="Google Shape;195;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 name="Google Shape;9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p2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1" name="Google Shape;201;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2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7" name="Google Shape;207;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2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3" name="Google Shape;213;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p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9" name="Google Shape;219;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p2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5" name="Google Shape;225;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p2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1" name="Google Shape;231;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p2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7" name="Google Shape;237;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p2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4" name="Google Shape;244;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p2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0" name="Google Shape;250;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2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7" name="Google Shape;257;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 name="Google Shape;99;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5" name="Google Shape;105;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1" name="Google Shape;111;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7" name="Google Shape;117;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3" name="Google Shape;123;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9" name="Google Shape;129;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5" name="Google Shape;135;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31"/>
          <p:cNvSpPr txBox="1">
            <a:spLocks noGrp="1"/>
          </p:cNvSpPr>
          <p:nvPr>
            <p:ph type="ctrTitle"/>
          </p:nvPr>
        </p:nvSpPr>
        <p:spPr>
          <a:xfrm>
            <a:off x="914400" y="2130426"/>
            <a:ext cx="103632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31"/>
          <p:cNvSpPr txBox="1">
            <a:spLocks noGrp="1"/>
          </p:cNvSpPr>
          <p:nvPr>
            <p:ph type="subTitle" idx="1"/>
          </p:nvPr>
        </p:nvSpPr>
        <p:spPr>
          <a:xfrm>
            <a:off x="1828800" y="3886200"/>
            <a:ext cx="85344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chemeClr val="lt1"/>
              </a:buClr>
              <a:buSzPts val="3200"/>
              <a:buNone/>
              <a:defRPr>
                <a:solidFill>
                  <a:schemeClr val="lt1"/>
                </a:solidFill>
              </a:defRPr>
            </a:lvl1pPr>
            <a:lvl2pPr lvl="1" algn="ctr">
              <a:spcBef>
                <a:spcPts val="560"/>
              </a:spcBef>
              <a:spcAft>
                <a:spcPts val="0"/>
              </a:spcAft>
              <a:buClr>
                <a:schemeClr val="lt1"/>
              </a:buClr>
              <a:buSzPts val="2800"/>
              <a:buNone/>
              <a:defRPr>
                <a:solidFill>
                  <a:schemeClr val="lt1"/>
                </a:solidFill>
              </a:defRPr>
            </a:lvl2pPr>
            <a:lvl3pPr lvl="2" algn="ctr">
              <a:spcBef>
                <a:spcPts val="480"/>
              </a:spcBef>
              <a:spcAft>
                <a:spcPts val="0"/>
              </a:spcAft>
              <a:buClr>
                <a:schemeClr val="lt1"/>
              </a:buClr>
              <a:buSzPts val="2400"/>
              <a:buNone/>
              <a:defRPr>
                <a:solidFill>
                  <a:schemeClr val="lt1"/>
                </a:solidFill>
              </a:defRPr>
            </a:lvl3pPr>
            <a:lvl4pPr lvl="3" algn="ctr">
              <a:spcBef>
                <a:spcPts val="400"/>
              </a:spcBef>
              <a:spcAft>
                <a:spcPts val="0"/>
              </a:spcAft>
              <a:buClr>
                <a:schemeClr val="lt1"/>
              </a:buClr>
              <a:buSzPts val="2000"/>
              <a:buNone/>
              <a:defRPr>
                <a:solidFill>
                  <a:schemeClr val="lt1"/>
                </a:solidFill>
              </a:defRPr>
            </a:lvl4pPr>
            <a:lvl5pPr lvl="4" algn="ctr">
              <a:spcBef>
                <a:spcPts val="400"/>
              </a:spcBef>
              <a:spcAft>
                <a:spcPts val="0"/>
              </a:spcAft>
              <a:buClr>
                <a:schemeClr val="lt1"/>
              </a:buClr>
              <a:buSzPts val="2000"/>
              <a:buNone/>
              <a:defRPr>
                <a:solidFill>
                  <a:schemeClr val="lt1"/>
                </a:solidFill>
              </a:defRPr>
            </a:lvl5pPr>
            <a:lvl6pPr lvl="5" algn="ctr">
              <a:spcBef>
                <a:spcPts val="400"/>
              </a:spcBef>
              <a:spcAft>
                <a:spcPts val="0"/>
              </a:spcAft>
              <a:buClr>
                <a:schemeClr val="lt1"/>
              </a:buClr>
              <a:buSzPts val="2000"/>
              <a:buNone/>
              <a:defRPr>
                <a:solidFill>
                  <a:schemeClr val="lt1"/>
                </a:solidFill>
              </a:defRPr>
            </a:lvl6pPr>
            <a:lvl7pPr lvl="6" algn="ctr">
              <a:spcBef>
                <a:spcPts val="400"/>
              </a:spcBef>
              <a:spcAft>
                <a:spcPts val="0"/>
              </a:spcAft>
              <a:buClr>
                <a:schemeClr val="lt1"/>
              </a:buClr>
              <a:buSzPts val="2000"/>
              <a:buNone/>
              <a:defRPr>
                <a:solidFill>
                  <a:schemeClr val="lt1"/>
                </a:solidFill>
              </a:defRPr>
            </a:lvl7pPr>
            <a:lvl8pPr lvl="7" algn="ctr">
              <a:spcBef>
                <a:spcPts val="400"/>
              </a:spcBef>
              <a:spcAft>
                <a:spcPts val="0"/>
              </a:spcAft>
              <a:buClr>
                <a:schemeClr val="lt1"/>
              </a:buClr>
              <a:buSzPts val="2000"/>
              <a:buNone/>
              <a:defRPr>
                <a:solidFill>
                  <a:schemeClr val="lt1"/>
                </a:solidFill>
              </a:defRPr>
            </a:lvl8pPr>
            <a:lvl9pPr lvl="8" algn="ctr">
              <a:spcBef>
                <a:spcPts val="400"/>
              </a:spcBef>
              <a:spcAft>
                <a:spcPts val="0"/>
              </a:spcAft>
              <a:buClr>
                <a:schemeClr val="lt1"/>
              </a:buClr>
              <a:buSzPts val="2000"/>
              <a:buNone/>
              <a:defRPr>
                <a:solidFill>
                  <a:schemeClr val="lt1"/>
                </a:solidFill>
              </a:defRPr>
            </a:lvl9pPr>
          </a:lstStyle>
          <a:p>
            <a:endParaRPr/>
          </a:p>
        </p:txBody>
      </p:sp>
      <p:sp>
        <p:nvSpPr>
          <p:cNvPr id="18" name="Google Shape;18;p31"/>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31"/>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31"/>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40"/>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40"/>
          <p:cNvSpPr txBox="1">
            <a:spLocks noGrp="1"/>
          </p:cNvSpPr>
          <p:nvPr>
            <p:ph type="body" idx="1"/>
          </p:nvPr>
        </p:nvSpPr>
        <p:spPr>
          <a:xfrm rot="5400000">
            <a:off x="3833019" y="-1623218"/>
            <a:ext cx="4525963" cy="10972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75" name="Google Shape;75;p40"/>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40"/>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40"/>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41"/>
          <p:cNvSpPr txBox="1">
            <a:spLocks noGrp="1"/>
          </p:cNvSpPr>
          <p:nvPr>
            <p:ph type="title"/>
          </p:nvPr>
        </p:nvSpPr>
        <p:spPr>
          <a:xfrm rot="5400000">
            <a:off x="7285038" y="1828802"/>
            <a:ext cx="5851525" cy="27432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41"/>
          <p:cNvSpPr txBox="1">
            <a:spLocks noGrp="1"/>
          </p:cNvSpPr>
          <p:nvPr>
            <p:ph type="body" idx="1"/>
          </p:nvPr>
        </p:nvSpPr>
        <p:spPr>
          <a:xfrm rot="5400000">
            <a:off x="1697038" y="-812799"/>
            <a:ext cx="5851525" cy="80264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81" name="Google Shape;81;p41"/>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41"/>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41"/>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1"/>
        <p:cNvGrpSpPr/>
        <p:nvPr/>
      </p:nvGrpSpPr>
      <p:grpSpPr>
        <a:xfrm>
          <a:off x="0" y="0"/>
          <a:ext cx="0" cy="0"/>
          <a:chOff x="0" y="0"/>
          <a:chExt cx="0" cy="0"/>
        </a:xfrm>
      </p:grpSpPr>
      <p:sp>
        <p:nvSpPr>
          <p:cNvPr id="22" name="Google Shape;22;p32"/>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32"/>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32"/>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33"/>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33"/>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28" name="Google Shape;28;p3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33"/>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3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34"/>
          <p:cNvSpPr txBox="1">
            <a:spLocks noGrp="1"/>
          </p:cNvSpPr>
          <p:nvPr>
            <p:ph type="title"/>
          </p:nvPr>
        </p:nvSpPr>
        <p:spPr>
          <a:xfrm>
            <a:off x="963084" y="4406901"/>
            <a:ext cx="103632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lt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34"/>
          <p:cNvSpPr txBox="1">
            <a:spLocks noGrp="1"/>
          </p:cNvSpPr>
          <p:nvPr>
            <p:ph type="body" idx="1"/>
          </p:nvPr>
        </p:nvSpPr>
        <p:spPr>
          <a:xfrm>
            <a:off x="963084" y="2906713"/>
            <a:ext cx="103632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chemeClr val="lt1"/>
              </a:buClr>
              <a:buSzPts val="2000"/>
              <a:buNone/>
              <a:defRPr sz="2000">
                <a:solidFill>
                  <a:schemeClr val="lt1"/>
                </a:solidFill>
              </a:defRPr>
            </a:lvl1pPr>
            <a:lvl2pPr marL="914400" lvl="1" indent="-228600" algn="l">
              <a:spcBef>
                <a:spcPts val="360"/>
              </a:spcBef>
              <a:spcAft>
                <a:spcPts val="0"/>
              </a:spcAft>
              <a:buClr>
                <a:schemeClr val="lt1"/>
              </a:buClr>
              <a:buSzPts val="1800"/>
              <a:buNone/>
              <a:defRPr sz="1800">
                <a:solidFill>
                  <a:schemeClr val="lt1"/>
                </a:solidFill>
              </a:defRPr>
            </a:lvl2pPr>
            <a:lvl3pPr marL="1371600" lvl="2" indent="-228600" algn="l">
              <a:spcBef>
                <a:spcPts val="320"/>
              </a:spcBef>
              <a:spcAft>
                <a:spcPts val="0"/>
              </a:spcAft>
              <a:buClr>
                <a:schemeClr val="lt1"/>
              </a:buClr>
              <a:buSzPts val="1600"/>
              <a:buNone/>
              <a:defRPr sz="1600">
                <a:solidFill>
                  <a:schemeClr val="lt1"/>
                </a:solidFill>
              </a:defRPr>
            </a:lvl3pPr>
            <a:lvl4pPr marL="1828800" lvl="3" indent="-228600" algn="l">
              <a:spcBef>
                <a:spcPts val="280"/>
              </a:spcBef>
              <a:spcAft>
                <a:spcPts val="0"/>
              </a:spcAft>
              <a:buClr>
                <a:schemeClr val="lt1"/>
              </a:buClr>
              <a:buSzPts val="1400"/>
              <a:buNone/>
              <a:defRPr sz="1400">
                <a:solidFill>
                  <a:schemeClr val="lt1"/>
                </a:solidFill>
              </a:defRPr>
            </a:lvl4pPr>
            <a:lvl5pPr marL="2286000" lvl="4" indent="-228600" algn="l">
              <a:spcBef>
                <a:spcPts val="280"/>
              </a:spcBef>
              <a:spcAft>
                <a:spcPts val="0"/>
              </a:spcAft>
              <a:buClr>
                <a:schemeClr val="lt1"/>
              </a:buClr>
              <a:buSzPts val="1400"/>
              <a:buNone/>
              <a:defRPr sz="1400">
                <a:solidFill>
                  <a:schemeClr val="lt1"/>
                </a:solidFill>
              </a:defRPr>
            </a:lvl5pPr>
            <a:lvl6pPr marL="2743200" lvl="5" indent="-228600" algn="l">
              <a:spcBef>
                <a:spcPts val="280"/>
              </a:spcBef>
              <a:spcAft>
                <a:spcPts val="0"/>
              </a:spcAft>
              <a:buClr>
                <a:schemeClr val="lt1"/>
              </a:buClr>
              <a:buSzPts val="1400"/>
              <a:buNone/>
              <a:defRPr sz="1400">
                <a:solidFill>
                  <a:schemeClr val="lt1"/>
                </a:solidFill>
              </a:defRPr>
            </a:lvl6pPr>
            <a:lvl7pPr marL="3200400" lvl="6" indent="-228600" algn="l">
              <a:spcBef>
                <a:spcPts val="280"/>
              </a:spcBef>
              <a:spcAft>
                <a:spcPts val="0"/>
              </a:spcAft>
              <a:buClr>
                <a:schemeClr val="lt1"/>
              </a:buClr>
              <a:buSzPts val="1400"/>
              <a:buNone/>
              <a:defRPr sz="1400">
                <a:solidFill>
                  <a:schemeClr val="lt1"/>
                </a:solidFill>
              </a:defRPr>
            </a:lvl7pPr>
            <a:lvl8pPr marL="3657600" lvl="7" indent="-228600" algn="l">
              <a:spcBef>
                <a:spcPts val="280"/>
              </a:spcBef>
              <a:spcAft>
                <a:spcPts val="0"/>
              </a:spcAft>
              <a:buClr>
                <a:schemeClr val="lt1"/>
              </a:buClr>
              <a:buSzPts val="1400"/>
              <a:buNone/>
              <a:defRPr sz="1400">
                <a:solidFill>
                  <a:schemeClr val="lt1"/>
                </a:solidFill>
              </a:defRPr>
            </a:lvl8pPr>
            <a:lvl9pPr marL="4114800" lvl="8" indent="-228600" algn="l">
              <a:spcBef>
                <a:spcPts val="280"/>
              </a:spcBef>
              <a:spcAft>
                <a:spcPts val="0"/>
              </a:spcAft>
              <a:buClr>
                <a:schemeClr val="lt1"/>
              </a:buClr>
              <a:buSzPts val="1400"/>
              <a:buNone/>
              <a:defRPr sz="1400">
                <a:solidFill>
                  <a:schemeClr val="lt1"/>
                </a:solidFill>
              </a:defRPr>
            </a:lvl9pPr>
          </a:lstStyle>
          <a:p>
            <a:endParaRPr/>
          </a:p>
        </p:txBody>
      </p:sp>
      <p:sp>
        <p:nvSpPr>
          <p:cNvPr id="34" name="Google Shape;34;p3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3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3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35"/>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35"/>
          <p:cNvSpPr txBox="1">
            <a:spLocks noGrp="1"/>
          </p:cNvSpPr>
          <p:nvPr>
            <p:ph type="body" idx="1"/>
          </p:nvPr>
        </p:nvSpPr>
        <p:spPr>
          <a:xfrm>
            <a:off x="609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0" name="Google Shape;40;p35"/>
          <p:cNvSpPr txBox="1">
            <a:spLocks noGrp="1"/>
          </p:cNvSpPr>
          <p:nvPr>
            <p:ph type="body" idx="2"/>
          </p:nvPr>
        </p:nvSpPr>
        <p:spPr>
          <a:xfrm>
            <a:off x="6197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1" name="Google Shape;41;p35"/>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35"/>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35"/>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36"/>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36"/>
          <p:cNvSpPr txBox="1">
            <a:spLocks noGrp="1"/>
          </p:cNvSpPr>
          <p:nvPr>
            <p:ph type="body" idx="1"/>
          </p:nvPr>
        </p:nvSpPr>
        <p:spPr>
          <a:xfrm>
            <a:off x="609600" y="1535113"/>
            <a:ext cx="5386917"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7" name="Google Shape;47;p36"/>
          <p:cNvSpPr txBox="1">
            <a:spLocks noGrp="1"/>
          </p:cNvSpPr>
          <p:nvPr>
            <p:ph type="body" idx="2"/>
          </p:nvPr>
        </p:nvSpPr>
        <p:spPr>
          <a:xfrm>
            <a:off x="609600" y="2174875"/>
            <a:ext cx="5386917"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48" name="Google Shape;48;p36"/>
          <p:cNvSpPr txBox="1">
            <a:spLocks noGrp="1"/>
          </p:cNvSpPr>
          <p:nvPr>
            <p:ph type="body" idx="3"/>
          </p:nvPr>
        </p:nvSpPr>
        <p:spPr>
          <a:xfrm>
            <a:off x="6193368" y="1535113"/>
            <a:ext cx="5389033"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9" name="Google Shape;49;p36"/>
          <p:cNvSpPr txBox="1">
            <a:spLocks noGrp="1"/>
          </p:cNvSpPr>
          <p:nvPr>
            <p:ph type="body" idx="4"/>
          </p:nvPr>
        </p:nvSpPr>
        <p:spPr>
          <a:xfrm>
            <a:off x="6193368" y="2174875"/>
            <a:ext cx="5389033"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50" name="Google Shape;50;p3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3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3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37"/>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3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3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3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38"/>
          <p:cNvSpPr txBox="1">
            <a:spLocks noGrp="1"/>
          </p:cNvSpPr>
          <p:nvPr>
            <p:ph type="title"/>
          </p:nvPr>
        </p:nvSpPr>
        <p:spPr>
          <a:xfrm>
            <a:off x="609601" y="273050"/>
            <a:ext cx="4011084"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38"/>
          <p:cNvSpPr txBox="1">
            <a:spLocks noGrp="1"/>
          </p:cNvSpPr>
          <p:nvPr>
            <p:ph type="body" idx="1"/>
          </p:nvPr>
        </p:nvSpPr>
        <p:spPr>
          <a:xfrm>
            <a:off x="4766733" y="273051"/>
            <a:ext cx="6815667"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lt1"/>
              </a:buClr>
              <a:buSzPts val="3200"/>
              <a:buChar char="•"/>
              <a:defRPr sz="3200"/>
            </a:lvl1pPr>
            <a:lvl2pPr marL="914400" lvl="1" indent="-406400" algn="l">
              <a:spcBef>
                <a:spcPts val="560"/>
              </a:spcBef>
              <a:spcAft>
                <a:spcPts val="0"/>
              </a:spcAft>
              <a:buClr>
                <a:schemeClr val="lt1"/>
              </a:buClr>
              <a:buSzPts val="2800"/>
              <a:buChar char="–"/>
              <a:defRPr sz="2800"/>
            </a:lvl2pPr>
            <a:lvl3pPr marL="1371600" lvl="2" indent="-381000" algn="l">
              <a:spcBef>
                <a:spcPts val="480"/>
              </a:spcBef>
              <a:spcAft>
                <a:spcPts val="0"/>
              </a:spcAft>
              <a:buClr>
                <a:schemeClr val="lt1"/>
              </a:buClr>
              <a:buSzPts val="2400"/>
              <a:buChar char="•"/>
              <a:defRPr sz="2400"/>
            </a:lvl3pPr>
            <a:lvl4pPr marL="1828800" lvl="3" indent="-355600" algn="l">
              <a:spcBef>
                <a:spcPts val="400"/>
              </a:spcBef>
              <a:spcAft>
                <a:spcPts val="0"/>
              </a:spcAft>
              <a:buClr>
                <a:schemeClr val="lt1"/>
              </a:buClr>
              <a:buSzPts val="2000"/>
              <a:buChar char="–"/>
              <a:defRPr sz="2000"/>
            </a:lvl4pPr>
            <a:lvl5pPr marL="2286000" lvl="4" indent="-355600" algn="l">
              <a:spcBef>
                <a:spcPts val="400"/>
              </a:spcBef>
              <a:spcAft>
                <a:spcPts val="0"/>
              </a:spcAft>
              <a:buClr>
                <a:schemeClr val="lt1"/>
              </a:buClr>
              <a:buSzPts val="2000"/>
              <a:buChar char="»"/>
              <a:defRPr sz="2000"/>
            </a:lvl5pPr>
            <a:lvl6pPr marL="2743200" lvl="5" indent="-355600" algn="l">
              <a:spcBef>
                <a:spcPts val="400"/>
              </a:spcBef>
              <a:spcAft>
                <a:spcPts val="0"/>
              </a:spcAft>
              <a:buClr>
                <a:schemeClr val="lt1"/>
              </a:buClr>
              <a:buSzPts val="2000"/>
              <a:buChar char="•"/>
              <a:defRPr sz="2000"/>
            </a:lvl6pPr>
            <a:lvl7pPr marL="3200400" lvl="6" indent="-355600" algn="l">
              <a:spcBef>
                <a:spcPts val="400"/>
              </a:spcBef>
              <a:spcAft>
                <a:spcPts val="0"/>
              </a:spcAft>
              <a:buClr>
                <a:schemeClr val="lt1"/>
              </a:buClr>
              <a:buSzPts val="2000"/>
              <a:buChar char="•"/>
              <a:defRPr sz="2000"/>
            </a:lvl7pPr>
            <a:lvl8pPr marL="3657600" lvl="7" indent="-355600" algn="l">
              <a:spcBef>
                <a:spcPts val="400"/>
              </a:spcBef>
              <a:spcAft>
                <a:spcPts val="0"/>
              </a:spcAft>
              <a:buClr>
                <a:schemeClr val="lt1"/>
              </a:buClr>
              <a:buSzPts val="2000"/>
              <a:buChar char="•"/>
              <a:defRPr sz="2000"/>
            </a:lvl8pPr>
            <a:lvl9pPr marL="4114800" lvl="8" indent="-355600" algn="l">
              <a:spcBef>
                <a:spcPts val="400"/>
              </a:spcBef>
              <a:spcAft>
                <a:spcPts val="0"/>
              </a:spcAft>
              <a:buClr>
                <a:schemeClr val="lt1"/>
              </a:buClr>
              <a:buSzPts val="2000"/>
              <a:buChar char="•"/>
              <a:defRPr sz="2000"/>
            </a:lvl9pPr>
          </a:lstStyle>
          <a:p>
            <a:endParaRPr/>
          </a:p>
        </p:txBody>
      </p:sp>
      <p:sp>
        <p:nvSpPr>
          <p:cNvPr id="61" name="Google Shape;61;p38"/>
          <p:cNvSpPr txBox="1">
            <a:spLocks noGrp="1"/>
          </p:cNvSpPr>
          <p:nvPr>
            <p:ph type="body" idx="2"/>
          </p:nvPr>
        </p:nvSpPr>
        <p:spPr>
          <a:xfrm>
            <a:off x="609601" y="1435101"/>
            <a:ext cx="4011084"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2" name="Google Shape;62;p38"/>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38"/>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38"/>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39"/>
          <p:cNvSpPr txBox="1">
            <a:spLocks noGrp="1"/>
          </p:cNvSpPr>
          <p:nvPr>
            <p:ph type="title"/>
          </p:nvPr>
        </p:nvSpPr>
        <p:spPr>
          <a:xfrm>
            <a:off x="2389717" y="4800600"/>
            <a:ext cx="73152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39"/>
          <p:cNvSpPr>
            <a:spLocks noGrp="1"/>
          </p:cNvSpPr>
          <p:nvPr>
            <p:ph type="pic" idx="2"/>
          </p:nvPr>
        </p:nvSpPr>
        <p:spPr>
          <a:xfrm>
            <a:off x="2389717" y="612775"/>
            <a:ext cx="7315200" cy="4114800"/>
          </a:xfrm>
          <a:prstGeom prst="rect">
            <a:avLst/>
          </a:prstGeom>
          <a:noFill/>
          <a:ln>
            <a:noFill/>
          </a:ln>
        </p:spPr>
      </p:sp>
      <p:sp>
        <p:nvSpPr>
          <p:cNvPr id="68" name="Google Shape;68;p39"/>
          <p:cNvSpPr txBox="1">
            <a:spLocks noGrp="1"/>
          </p:cNvSpPr>
          <p:nvPr>
            <p:ph type="body" idx="1"/>
          </p:nvPr>
        </p:nvSpPr>
        <p:spPr>
          <a:xfrm>
            <a:off x="2389717" y="5367338"/>
            <a:ext cx="73152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9" name="Google Shape;69;p39"/>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39"/>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39"/>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9"/>
        <p:cNvGrpSpPr/>
        <p:nvPr/>
      </p:nvGrpSpPr>
      <p:grpSpPr>
        <a:xfrm>
          <a:off x="0" y="0"/>
          <a:ext cx="0" cy="0"/>
          <a:chOff x="0" y="0"/>
          <a:chExt cx="0" cy="0"/>
        </a:xfrm>
      </p:grpSpPr>
      <p:sp>
        <p:nvSpPr>
          <p:cNvPr id="10" name="Google Shape;10;p30"/>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lt1"/>
              </a:buClr>
              <a:buSzPts val="4400"/>
              <a:buFont typeface="Calibri"/>
              <a:buNone/>
              <a:defRPr sz="4400" b="0"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30"/>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lt1"/>
              </a:buClr>
              <a:buSzPts val="3200"/>
              <a:buFont typeface="Arial"/>
              <a:buChar char="•"/>
              <a:defRPr sz="3200" b="0" i="0" u="none" strike="noStrike" cap="none">
                <a:solidFill>
                  <a:schemeClr val="lt1"/>
                </a:solidFill>
                <a:latin typeface="Calibri"/>
                <a:ea typeface="Calibri"/>
                <a:cs typeface="Calibri"/>
                <a:sym typeface="Calibri"/>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5pPr>
            <a:lvl6pPr marL="2743200" marR="0" lvl="5"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6pPr>
            <a:lvl7pPr marL="3200400" marR="0" lvl="6"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7pPr>
            <a:lvl8pPr marL="3657600" marR="0" lvl="7"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8pPr>
            <a:lvl9pPr marL="4114800" marR="0" lvl="8"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9pPr>
          </a:lstStyle>
          <a:p>
            <a:endParaRPr/>
          </a:p>
        </p:txBody>
      </p:sp>
      <p:sp>
        <p:nvSpPr>
          <p:cNvPr id="12" name="Google Shape;12;p30"/>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3" name="Google Shape;13;p30"/>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4" name="Google Shape;14;p30"/>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chemeClr val="lt1"/>
                </a:solidFill>
                <a:latin typeface="Calibri"/>
                <a:ea typeface="Calibri"/>
                <a:cs typeface="Calibri"/>
                <a:sym typeface="Calibri"/>
              </a:defRPr>
            </a:lvl1pPr>
            <a:lvl2pPr marL="0" marR="0" lvl="1" indent="0" algn="r" rtl="0">
              <a:spcBef>
                <a:spcPts val="0"/>
              </a:spcBef>
              <a:buNone/>
              <a:defRPr sz="1200" b="0" i="0" u="none" strike="noStrike" cap="none">
                <a:solidFill>
                  <a:schemeClr val="lt1"/>
                </a:solidFill>
                <a:latin typeface="Calibri"/>
                <a:ea typeface="Calibri"/>
                <a:cs typeface="Calibri"/>
                <a:sym typeface="Calibri"/>
              </a:defRPr>
            </a:lvl2pPr>
            <a:lvl3pPr marL="0" marR="0" lvl="2" indent="0" algn="r" rtl="0">
              <a:spcBef>
                <a:spcPts val="0"/>
              </a:spcBef>
              <a:buNone/>
              <a:defRPr sz="1200" b="0" i="0" u="none" strike="noStrike" cap="none">
                <a:solidFill>
                  <a:schemeClr val="lt1"/>
                </a:solidFill>
                <a:latin typeface="Calibri"/>
                <a:ea typeface="Calibri"/>
                <a:cs typeface="Calibri"/>
                <a:sym typeface="Calibri"/>
              </a:defRPr>
            </a:lvl3pPr>
            <a:lvl4pPr marL="0" marR="0" lvl="3" indent="0" algn="r" rtl="0">
              <a:spcBef>
                <a:spcPts val="0"/>
              </a:spcBef>
              <a:buNone/>
              <a:defRPr sz="1200" b="0" i="0" u="none" strike="noStrike" cap="none">
                <a:solidFill>
                  <a:schemeClr val="lt1"/>
                </a:solidFill>
                <a:latin typeface="Calibri"/>
                <a:ea typeface="Calibri"/>
                <a:cs typeface="Calibri"/>
                <a:sym typeface="Calibri"/>
              </a:defRPr>
            </a:lvl4pPr>
            <a:lvl5pPr marL="0" marR="0" lvl="4" indent="0" algn="r" rtl="0">
              <a:spcBef>
                <a:spcPts val="0"/>
              </a:spcBef>
              <a:buNone/>
              <a:defRPr sz="1200" b="0" i="0" u="none" strike="noStrike" cap="none">
                <a:solidFill>
                  <a:schemeClr val="lt1"/>
                </a:solidFill>
                <a:latin typeface="Calibri"/>
                <a:ea typeface="Calibri"/>
                <a:cs typeface="Calibri"/>
                <a:sym typeface="Calibri"/>
              </a:defRPr>
            </a:lvl5pPr>
            <a:lvl6pPr marL="0" marR="0" lvl="5" indent="0" algn="r" rtl="0">
              <a:spcBef>
                <a:spcPts val="0"/>
              </a:spcBef>
              <a:buNone/>
              <a:defRPr sz="1200" b="0" i="0" u="none" strike="noStrike" cap="none">
                <a:solidFill>
                  <a:schemeClr val="lt1"/>
                </a:solidFill>
                <a:latin typeface="Calibri"/>
                <a:ea typeface="Calibri"/>
                <a:cs typeface="Calibri"/>
                <a:sym typeface="Calibri"/>
              </a:defRPr>
            </a:lvl6pPr>
            <a:lvl7pPr marL="0" marR="0" lvl="6" indent="0" algn="r" rtl="0">
              <a:spcBef>
                <a:spcPts val="0"/>
              </a:spcBef>
              <a:buNone/>
              <a:defRPr sz="1200" b="0" i="0" u="none" strike="noStrike" cap="none">
                <a:solidFill>
                  <a:schemeClr val="lt1"/>
                </a:solidFill>
                <a:latin typeface="Calibri"/>
                <a:ea typeface="Calibri"/>
                <a:cs typeface="Calibri"/>
                <a:sym typeface="Calibri"/>
              </a:defRPr>
            </a:lvl7pPr>
            <a:lvl8pPr marL="0" marR="0" lvl="7" indent="0" algn="r" rtl="0">
              <a:spcBef>
                <a:spcPts val="0"/>
              </a:spcBef>
              <a:buNone/>
              <a:defRPr sz="1200" b="0" i="0" u="none" strike="noStrike" cap="none">
                <a:solidFill>
                  <a:schemeClr val="lt1"/>
                </a:solidFill>
                <a:latin typeface="Calibri"/>
                <a:ea typeface="Calibri"/>
                <a:cs typeface="Calibri"/>
                <a:sym typeface="Calibri"/>
              </a:defRPr>
            </a:lvl8pPr>
            <a:lvl9pPr marL="0" marR="0" lvl="8" indent="0" algn="r" rtl="0">
              <a:spcBef>
                <a:spcPts val="0"/>
              </a:spcBef>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7"/>
        <p:cNvGrpSpPr/>
        <p:nvPr/>
      </p:nvGrpSpPr>
      <p:grpSpPr>
        <a:xfrm>
          <a:off x="0" y="0"/>
          <a:ext cx="0" cy="0"/>
          <a:chOff x="0" y="0"/>
          <a:chExt cx="0" cy="0"/>
        </a:xfrm>
      </p:grpSpPr>
      <p:sp>
        <p:nvSpPr>
          <p:cNvPr id="88" name="Google Shape;88;p1"/>
          <p:cNvSpPr txBox="1">
            <a:spLocks noGrp="1"/>
          </p:cNvSpPr>
          <p:nvPr>
            <p:ph type="ctrTitle"/>
          </p:nvPr>
        </p:nvSpPr>
        <p:spPr>
          <a:xfrm>
            <a:off x="1905000" y="1295400"/>
            <a:ext cx="8458200" cy="14700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9600"/>
              <a:buFont typeface="Calibri"/>
              <a:buNone/>
            </a:pPr>
            <a:r>
              <a:rPr lang="en-US" sz="9600"/>
              <a:t>Annunciation of the Lord</a:t>
            </a:r>
            <a:endParaRPr/>
          </a:p>
        </p:txBody>
      </p:sp>
      <p:sp>
        <p:nvSpPr>
          <p:cNvPr id="89" name="Google Shape;89;p1"/>
          <p:cNvSpPr txBox="1">
            <a:spLocks noGrp="1"/>
          </p:cNvSpPr>
          <p:nvPr>
            <p:ph type="subTitle" idx="1"/>
          </p:nvPr>
        </p:nvSpPr>
        <p:spPr>
          <a:xfrm>
            <a:off x="2895600" y="4038600"/>
            <a:ext cx="6400800" cy="838200"/>
          </a:xfrm>
          <a:prstGeom prst="rect">
            <a:avLst/>
          </a:prstGeom>
          <a:noFill/>
          <a:ln>
            <a:noFill/>
          </a:ln>
        </p:spPr>
        <p:txBody>
          <a:bodyPr spcFirstLastPara="1" wrap="square" lIns="91425" tIns="45700" rIns="91425" bIns="45700" anchor="t" anchorCtr="0">
            <a:normAutofit lnSpcReduction="10000"/>
          </a:bodyPr>
          <a:lstStyle/>
          <a:p>
            <a:pPr marL="0" lvl="0" indent="0" algn="ctr" rtl="0">
              <a:spcBef>
                <a:spcPts val="0"/>
              </a:spcBef>
              <a:spcAft>
                <a:spcPts val="0"/>
              </a:spcAft>
              <a:buClr>
                <a:schemeClr val="lt1"/>
              </a:buClr>
              <a:buSzPts val="5400"/>
              <a:buNone/>
            </a:pPr>
            <a:r>
              <a:rPr lang="en-US" sz="5400" i="1" dirty="0"/>
              <a:t>Year B</a:t>
            </a:r>
            <a:endParaRPr dirty="0"/>
          </a:p>
        </p:txBody>
      </p:sp>
      <p:sp>
        <p:nvSpPr>
          <p:cNvPr id="90" name="Google Shape;90;p1"/>
          <p:cNvSpPr/>
          <p:nvPr/>
        </p:nvSpPr>
        <p:spPr>
          <a:xfrm>
            <a:off x="1752600" y="4474266"/>
            <a:ext cx="3276600" cy="2246769"/>
          </a:xfrm>
          <a:prstGeom prst="rect">
            <a:avLst/>
          </a:prstGeom>
          <a:solidFill>
            <a:srgbClr val="765703">
              <a:alpha val="69803"/>
            </a:srgbClr>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Isaiah 7:10-14</a:t>
            </a:r>
            <a:endParaRPr/>
          </a:p>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Psalm 45 </a:t>
            </a:r>
            <a:endParaRPr/>
          </a:p>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or Psalm 40:5-10  </a:t>
            </a:r>
            <a:endParaRPr/>
          </a:p>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Hebrews 10:4-10</a:t>
            </a:r>
            <a:endParaRPr/>
          </a:p>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Luke 1:26-38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10"/>
          <p:cNvSpPr txBox="1"/>
          <p:nvPr/>
        </p:nvSpPr>
        <p:spPr>
          <a:xfrm>
            <a:off x="1905000" y="3767078"/>
            <a:ext cx="1447800" cy="286232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rgbClr val="F2F2F2"/>
                </a:solidFill>
                <a:latin typeface="Calibri"/>
                <a:ea typeface="Calibri"/>
                <a:cs typeface="Calibri"/>
                <a:sym typeface="Calibri"/>
              </a:rPr>
              <a:t>Merode Annunciation  Altarpiece</a:t>
            </a:r>
            <a:endParaRPr/>
          </a:p>
          <a:p>
            <a:pPr marL="0" marR="0" lvl="0" indent="0" algn="ctr" rtl="0">
              <a:spcBef>
                <a:spcPts val="0"/>
              </a:spcBef>
              <a:spcAft>
                <a:spcPts val="0"/>
              </a:spcAft>
              <a:buNone/>
            </a:pPr>
            <a:endParaRPr sz="18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800">
                <a:solidFill>
                  <a:srgbClr val="F2F2F2"/>
                </a:solidFill>
                <a:latin typeface="Calibri"/>
                <a:ea typeface="Calibri"/>
                <a:cs typeface="Calibri"/>
                <a:sym typeface="Calibri"/>
              </a:rPr>
              <a:t>Roger Campin</a:t>
            </a:r>
            <a:endParaRPr sz="18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800">
                <a:solidFill>
                  <a:srgbClr val="F2F2F2"/>
                </a:solidFill>
                <a:latin typeface="Calibri"/>
                <a:ea typeface="Calibri"/>
                <a:cs typeface="Calibri"/>
                <a:sym typeface="Calibri"/>
              </a:rPr>
              <a:t>Metropolitan Museum of Art, New York</a:t>
            </a:r>
            <a:endParaRPr/>
          </a:p>
        </p:txBody>
      </p:sp>
      <p:pic>
        <p:nvPicPr>
          <p:cNvPr id="144" name="Google Shape;144;p10" descr="https://upload.wikimedia.org/wikipedia/commons/thumb/e/e2/Campin_Annunciation_triptych.jpg/748px-Campin_Annunciation_triptych.jpg"/>
          <p:cNvPicPr preferRelativeResize="0"/>
          <p:nvPr/>
        </p:nvPicPr>
        <p:blipFill rotWithShape="1">
          <a:blip r:embed="rId3">
            <a:alphaModFix/>
          </a:blip>
          <a:srcRect/>
          <a:stretch/>
        </p:blipFill>
        <p:spPr>
          <a:xfrm>
            <a:off x="3598864" y="0"/>
            <a:ext cx="6688137" cy="68580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11"/>
          <p:cNvSpPr/>
          <p:nvPr/>
        </p:nvSpPr>
        <p:spPr>
          <a:xfrm>
            <a:off x="2743200" y="1944469"/>
            <a:ext cx="71628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In the sixth month the angel Gabriel was sent by God to a town in Galilee called Nazareth,</a:t>
            </a:r>
            <a:endParaRPr sz="3600">
              <a:solidFill>
                <a:schemeClr val="lt1"/>
              </a:solidFill>
              <a:latin typeface="Calibri"/>
              <a:ea typeface="Calibri"/>
              <a:cs typeface="Calibri"/>
              <a:sym typeface="Calibri"/>
            </a:endParaRPr>
          </a:p>
        </p:txBody>
      </p:sp>
      <p:sp>
        <p:nvSpPr>
          <p:cNvPr id="150" name="Google Shape;150;p11"/>
          <p:cNvSpPr txBox="1"/>
          <p:nvPr/>
        </p:nvSpPr>
        <p:spPr>
          <a:xfrm>
            <a:off x="58674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1:26</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12"/>
          <p:cNvSpPr txBox="1"/>
          <p:nvPr/>
        </p:nvSpPr>
        <p:spPr>
          <a:xfrm>
            <a:off x="1752600" y="6248400"/>
            <a:ext cx="8763000"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rgbClr val="F2F2F2"/>
                </a:solidFill>
                <a:latin typeface="Calibri"/>
                <a:ea typeface="Calibri"/>
                <a:cs typeface="Calibri"/>
                <a:sym typeface="Calibri"/>
              </a:rPr>
              <a:t>Gabriel  --  St. George Church, Kurbinovo, Macedonia</a:t>
            </a:r>
            <a:endParaRPr/>
          </a:p>
        </p:txBody>
      </p:sp>
      <p:pic>
        <p:nvPicPr>
          <p:cNvPr id="156" name="Google Shape;156;p12"/>
          <p:cNvPicPr preferRelativeResize="0"/>
          <p:nvPr/>
        </p:nvPicPr>
        <p:blipFill rotWithShape="1">
          <a:blip r:embed="rId3">
            <a:alphaModFix/>
          </a:blip>
          <a:srcRect/>
          <a:stretch/>
        </p:blipFill>
        <p:spPr>
          <a:xfrm>
            <a:off x="2209800" y="152400"/>
            <a:ext cx="7823200" cy="58674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13"/>
          <p:cNvSpPr/>
          <p:nvPr/>
        </p:nvSpPr>
        <p:spPr>
          <a:xfrm>
            <a:off x="2743200" y="1944468"/>
            <a:ext cx="68580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…to a virgin engaged to a man whose name was Joseph, of the house of David.</a:t>
            </a:r>
            <a:endParaRPr sz="3600">
              <a:solidFill>
                <a:schemeClr val="lt1"/>
              </a:solidFill>
              <a:latin typeface="Calibri"/>
              <a:ea typeface="Calibri"/>
              <a:cs typeface="Calibri"/>
              <a:sym typeface="Calibri"/>
            </a:endParaRPr>
          </a:p>
        </p:txBody>
      </p:sp>
      <p:sp>
        <p:nvSpPr>
          <p:cNvPr id="162" name="Google Shape;162;p13"/>
          <p:cNvSpPr txBox="1"/>
          <p:nvPr/>
        </p:nvSpPr>
        <p:spPr>
          <a:xfrm>
            <a:off x="57912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1:27a</a:t>
            </a:r>
            <a:endParaRPr sz="2400">
              <a:solidFill>
                <a:srgbClr val="F2F2F2"/>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4"/>
          <p:cNvSpPr txBox="1"/>
          <p:nvPr/>
        </p:nvSpPr>
        <p:spPr>
          <a:xfrm>
            <a:off x="2667000" y="4876800"/>
            <a:ext cx="2133600" cy="181588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Joseph, right panel of Merode Annunciation  Altarpiece</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Roger Campin</a:t>
            </a: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Metropolitan Museum of Art, New York</a:t>
            </a:r>
            <a:endParaRPr/>
          </a:p>
        </p:txBody>
      </p:sp>
      <p:pic>
        <p:nvPicPr>
          <p:cNvPr id="168" name="Google Shape;168;p14"/>
          <p:cNvPicPr preferRelativeResize="0"/>
          <p:nvPr/>
        </p:nvPicPr>
        <p:blipFill rotWithShape="1">
          <a:blip r:embed="rId3">
            <a:alphaModFix/>
          </a:blip>
          <a:srcRect/>
          <a:stretch/>
        </p:blipFill>
        <p:spPr>
          <a:xfrm>
            <a:off x="5638800" y="-17362"/>
            <a:ext cx="3352800" cy="6875362"/>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15"/>
          <p:cNvSpPr/>
          <p:nvPr/>
        </p:nvSpPr>
        <p:spPr>
          <a:xfrm>
            <a:off x="2743200" y="1944468"/>
            <a:ext cx="70104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The angel said to her, "Do not be afraid, Mary, for you have found favor with God.</a:t>
            </a:r>
            <a:endParaRPr sz="3600">
              <a:solidFill>
                <a:schemeClr val="lt1"/>
              </a:solidFill>
              <a:latin typeface="Calibri"/>
              <a:ea typeface="Calibri"/>
              <a:cs typeface="Calibri"/>
              <a:sym typeface="Calibri"/>
            </a:endParaRPr>
          </a:p>
        </p:txBody>
      </p:sp>
      <p:sp>
        <p:nvSpPr>
          <p:cNvPr id="174" name="Google Shape;174;p15"/>
          <p:cNvSpPr txBox="1"/>
          <p:nvPr/>
        </p:nvSpPr>
        <p:spPr>
          <a:xfrm>
            <a:off x="5867400" y="45720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1:30</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16"/>
          <p:cNvSpPr txBox="1"/>
          <p:nvPr/>
        </p:nvSpPr>
        <p:spPr>
          <a:xfrm>
            <a:off x="2438400" y="4798874"/>
            <a:ext cx="1600200" cy="175432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rgbClr val="F2F2F2"/>
                </a:solidFill>
                <a:latin typeface="Calibri"/>
                <a:ea typeface="Calibri"/>
                <a:cs typeface="Calibri"/>
                <a:sym typeface="Calibri"/>
              </a:rPr>
              <a:t>Behold the Lord’s Servant</a:t>
            </a:r>
            <a:endParaRPr/>
          </a:p>
          <a:p>
            <a:pPr marL="0" marR="0" lvl="0" indent="0" algn="ctr" rtl="0">
              <a:spcBef>
                <a:spcPts val="0"/>
              </a:spcBef>
              <a:spcAft>
                <a:spcPts val="0"/>
              </a:spcAft>
              <a:buNone/>
            </a:pPr>
            <a:endParaRPr sz="18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800">
                <a:solidFill>
                  <a:srgbClr val="F2F2F2"/>
                </a:solidFill>
                <a:latin typeface="Calibri"/>
                <a:ea typeface="Calibri"/>
                <a:cs typeface="Calibri"/>
                <a:sym typeface="Calibri"/>
              </a:rPr>
              <a:t>Dante Rossetti</a:t>
            </a:r>
            <a:endParaRPr/>
          </a:p>
          <a:p>
            <a:pPr marL="0" marR="0" lvl="0" indent="0" algn="ctr" rtl="0">
              <a:spcBef>
                <a:spcPts val="0"/>
              </a:spcBef>
              <a:spcAft>
                <a:spcPts val="0"/>
              </a:spcAft>
              <a:buNone/>
            </a:pPr>
            <a:r>
              <a:rPr lang="en-US" sz="1800">
                <a:solidFill>
                  <a:srgbClr val="F2F2F2"/>
                </a:solidFill>
                <a:latin typeface="Calibri"/>
                <a:ea typeface="Calibri"/>
                <a:cs typeface="Calibri"/>
                <a:sym typeface="Calibri"/>
              </a:rPr>
              <a:t>Tate Britain,</a:t>
            </a:r>
            <a:endParaRPr/>
          </a:p>
          <a:p>
            <a:pPr marL="0" marR="0" lvl="0" indent="0" algn="ctr" rtl="0">
              <a:spcBef>
                <a:spcPts val="0"/>
              </a:spcBef>
              <a:spcAft>
                <a:spcPts val="0"/>
              </a:spcAft>
              <a:buNone/>
            </a:pPr>
            <a:r>
              <a:rPr lang="en-US" sz="1800">
                <a:solidFill>
                  <a:srgbClr val="F2F2F2"/>
                </a:solidFill>
                <a:latin typeface="Calibri"/>
                <a:ea typeface="Calibri"/>
                <a:cs typeface="Calibri"/>
                <a:sym typeface="Calibri"/>
              </a:rPr>
              <a:t>London</a:t>
            </a:r>
            <a:endParaRPr/>
          </a:p>
        </p:txBody>
      </p:sp>
      <p:pic>
        <p:nvPicPr>
          <p:cNvPr id="180" name="Google Shape;180;p16"/>
          <p:cNvPicPr preferRelativeResize="0"/>
          <p:nvPr/>
        </p:nvPicPr>
        <p:blipFill rotWithShape="1">
          <a:blip r:embed="rId3">
            <a:alphaModFix/>
          </a:blip>
          <a:srcRect/>
          <a:stretch/>
        </p:blipFill>
        <p:spPr>
          <a:xfrm>
            <a:off x="5029201" y="0"/>
            <a:ext cx="3951923" cy="6858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17"/>
          <p:cNvSpPr/>
          <p:nvPr/>
        </p:nvSpPr>
        <p:spPr>
          <a:xfrm>
            <a:off x="2743200" y="1944469"/>
            <a:ext cx="74676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And now, you will conceive in your womb and bear a son, and you will name him Jesus.</a:t>
            </a:r>
            <a:endParaRPr sz="3600">
              <a:solidFill>
                <a:schemeClr val="lt1"/>
              </a:solidFill>
              <a:latin typeface="Calibri"/>
              <a:ea typeface="Calibri"/>
              <a:cs typeface="Calibri"/>
              <a:sym typeface="Calibri"/>
            </a:endParaRPr>
          </a:p>
        </p:txBody>
      </p:sp>
      <p:sp>
        <p:nvSpPr>
          <p:cNvPr id="186" name="Google Shape;186;p17"/>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1:31</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18"/>
          <p:cNvSpPr txBox="1"/>
          <p:nvPr/>
        </p:nvSpPr>
        <p:spPr>
          <a:xfrm>
            <a:off x="1752600" y="6324600"/>
            <a:ext cx="8763000"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rgbClr val="F2F2F2"/>
                </a:solidFill>
                <a:latin typeface="Calibri"/>
                <a:ea typeface="Calibri"/>
                <a:cs typeface="Calibri"/>
                <a:sym typeface="Calibri"/>
              </a:rPr>
              <a:t>Annunciation  --  Henry Ossawa Tanner, Philadelphia Museum of Art, Philadelphia, PA</a:t>
            </a:r>
            <a:endParaRPr/>
          </a:p>
        </p:txBody>
      </p:sp>
      <p:pic>
        <p:nvPicPr>
          <p:cNvPr id="192" name="Google Shape;192;p18"/>
          <p:cNvPicPr preferRelativeResize="0"/>
          <p:nvPr/>
        </p:nvPicPr>
        <p:blipFill rotWithShape="1">
          <a:blip r:embed="rId3">
            <a:alphaModFix/>
          </a:blip>
          <a:srcRect/>
          <a:stretch/>
        </p:blipFill>
        <p:spPr>
          <a:xfrm>
            <a:off x="2209801" y="-36946"/>
            <a:ext cx="7733109" cy="6160817"/>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19"/>
          <p:cNvSpPr/>
          <p:nvPr/>
        </p:nvSpPr>
        <p:spPr>
          <a:xfrm>
            <a:off x="2743200" y="1944469"/>
            <a:ext cx="70866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“He will be great, and will be called the Son of the Most High, … and of his kingdom there will be no end."</a:t>
            </a:r>
            <a:endParaRPr sz="3600">
              <a:solidFill>
                <a:schemeClr val="lt1"/>
              </a:solidFill>
              <a:latin typeface="Calibri"/>
              <a:ea typeface="Calibri"/>
              <a:cs typeface="Calibri"/>
              <a:sym typeface="Calibri"/>
            </a:endParaRPr>
          </a:p>
        </p:txBody>
      </p:sp>
      <p:sp>
        <p:nvSpPr>
          <p:cNvPr id="198" name="Google Shape;198;p19"/>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1:32a, 33b</a:t>
            </a:r>
            <a:endParaRPr sz="2400">
              <a:solidFill>
                <a:srgbClr val="F2F2F2"/>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2"/>
          <p:cNvSpPr/>
          <p:nvPr/>
        </p:nvSpPr>
        <p:spPr>
          <a:xfrm>
            <a:off x="2743200" y="1944469"/>
            <a:ext cx="74676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b="0" i="0" u="none" strike="noStrike" cap="none">
                <a:solidFill>
                  <a:schemeClr val="lt1"/>
                </a:solidFill>
                <a:latin typeface="Calibri"/>
                <a:ea typeface="Calibri"/>
                <a:cs typeface="Calibri"/>
                <a:sym typeface="Calibri"/>
              </a:rPr>
              <a:t>…the Lord himself will give you a sign. Look, the young woman is with child and shall bear a son, and shall name him Immanuel.</a:t>
            </a:r>
            <a:endParaRPr sz="3600">
              <a:solidFill>
                <a:schemeClr val="lt1"/>
              </a:solidFill>
              <a:latin typeface="Calibri"/>
              <a:ea typeface="Calibri"/>
              <a:cs typeface="Calibri"/>
              <a:sym typeface="Calibri"/>
            </a:endParaRPr>
          </a:p>
        </p:txBody>
      </p:sp>
      <p:sp>
        <p:nvSpPr>
          <p:cNvPr id="96" name="Google Shape;96;p2"/>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Isaiah 7:14</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20"/>
          <p:cNvSpPr txBox="1"/>
          <p:nvPr/>
        </p:nvSpPr>
        <p:spPr>
          <a:xfrm>
            <a:off x="1752600" y="6324600"/>
            <a:ext cx="8763000"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rgbClr val="F2F2F2"/>
                </a:solidFill>
                <a:latin typeface="Calibri"/>
                <a:ea typeface="Calibri"/>
                <a:cs typeface="Calibri"/>
                <a:sym typeface="Calibri"/>
              </a:rPr>
              <a:t>Annunciation  --  JESUS MAFA, Cameroon</a:t>
            </a:r>
            <a:endParaRPr/>
          </a:p>
        </p:txBody>
      </p:sp>
      <p:pic>
        <p:nvPicPr>
          <p:cNvPr id="204" name="Google Shape;204;p20" descr="Title: The Annunciation - Gabriel and Mary&#10;[Click for larger image view]"/>
          <p:cNvPicPr preferRelativeResize="0"/>
          <p:nvPr/>
        </p:nvPicPr>
        <p:blipFill rotWithShape="1">
          <a:blip r:embed="rId3">
            <a:alphaModFix/>
          </a:blip>
          <a:srcRect/>
          <a:stretch/>
        </p:blipFill>
        <p:spPr>
          <a:xfrm>
            <a:off x="1524000" y="163024"/>
            <a:ext cx="9107976" cy="597223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21"/>
          <p:cNvSpPr/>
          <p:nvPr/>
        </p:nvSpPr>
        <p:spPr>
          <a:xfrm>
            <a:off x="2590800" y="1944469"/>
            <a:ext cx="74676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The angel said to her, "The Holy Spirit will come upon you, and the power of the Most High will overshadow you…</a:t>
            </a:r>
            <a:endParaRPr sz="3600">
              <a:solidFill>
                <a:schemeClr val="lt1"/>
              </a:solidFill>
              <a:latin typeface="Calibri"/>
              <a:ea typeface="Calibri"/>
              <a:cs typeface="Calibri"/>
              <a:sym typeface="Calibri"/>
            </a:endParaRPr>
          </a:p>
        </p:txBody>
      </p:sp>
      <p:sp>
        <p:nvSpPr>
          <p:cNvPr id="210" name="Google Shape;210;p21"/>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1:35a</a:t>
            </a:r>
            <a:endParaRPr sz="2400">
              <a:solidFill>
                <a:srgbClr val="F2F2F2"/>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22"/>
          <p:cNvSpPr txBox="1"/>
          <p:nvPr/>
        </p:nvSpPr>
        <p:spPr>
          <a:xfrm>
            <a:off x="2133600" y="5105400"/>
            <a:ext cx="2590800" cy="147732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rgbClr val="F2F2F2"/>
                </a:solidFill>
                <a:latin typeface="Calibri"/>
                <a:ea typeface="Calibri"/>
                <a:cs typeface="Calibri"/>
                <a:sym typeface="Calibri"/>
              </a:rPr>
              <a:t>The Annunciation  </a:t>
            </a:r>
            <a:endParaRPr/>
          </a:p>
          <a:p>
            <a:pPr marL="0" marR="0" lvl="0" indent="0" algn="ctr" rtl="0">
              <a:spcBef>
                <a:spcPts val="0"/>
              </a:spcBef>
              <a:spcAft>
                <a:spcPts val="0"/>
              </a:spcAft>
              <a:buNone/>
            </a:pPr>
            <a:endParaRPr sz="18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800">
                <a:solidFill>
                  <a:srgbClr val="F2F2F2"/>
                </a:solidFill>
                <a:latin typeface="Calibri"/>
                <a:ea typeface="Calibri"/>
                <a:cs typeface="Calibri"/>
                <a:sym typeface="Calibri"/>
              </a:rPr>
              <a:t>Edward Burne-Jones Birmingham Museum Birmingham, England</a:t>
            </a:r>
            <a:endParaRPr/>
          </a:p>
        </p:txBody>
      </p:sp>
      <p:pic>
        <p:nvPicPr>
          <p:cNvPr id="216" name="Google Shape;216;p22"/>
          <p:cNvPicPr preferRelativeResize="0"/>
          <p:nvPr/>
        </p:nvPicPr>
        <p:blipFill rotWithShape="1">
          <a:blip r:embed="rId3">
            <a:alphaModFix/>
          </a:blip>
          <a:srcRect/>
          <a:stretch/>
        </p:blipFill>
        <p:spPr>
          <a:xfrm>
            <a:off x="5257800" y="62460"/>
            <a:ext cx="4876800" cy="6795541"/>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23"/>
          <p:cNvSpPr/>
          <p:nvPr/>
        </p:nvSpPr>
        <p:spPr>
          <a:xfrm>
            <a:off x="2590800" y="1944469"/>
            <a:ext cx="7239000" cy="1789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…therefore the child to be born will be holy; he will be called Son of God.”</a:t>
            </a:r>
            <a:endParaRPr/>
          </a:p>
          <a:p>
            <a:pPr marL="0" marR="0" lvl="0" indent="0" algn="l" rtl="0">
              <a:spcBef>
                <a:spcPts val="0"/>
              </a:spcBef>
              <a:spcAft>
                <a:spcPts val="0"/>
              </a:spcAft>
              <a:buNone/>
            </a:pPr>
            <a:endParaRPr sz="3600">
              <a:solidFill>
                <a:schemeClr val="lt1"/>
              </a:solidFill>
              <a:latin typeface="Calibri"/>
              <a:ea typeface="Calibri"/>
              <a:cs typeface="Calibri"/>
              <a:sym typeface="Calibri"/>
            </a:endParaRPr>
          </a:p>
        </p:txBody>
      </p:sp>
      <p:sp>
        <p:nvSpPr>
          <p:cNvPr id="222" name="Google Shape;222;p23"/>
          <p:cNvSpPr txBox="1"/>
          <p:nvPr/>
        </p:nvSpPr>
        <p:spPr>
          <a:xfrm>
            <a:off x="5943600" y="44196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1:35b</a:t>
            </a:r>
            <a:endParaRPr sz="2400">
              <a:solidFill>
                <a:srgbClr val="F2F2F2"/>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p24"/>
          <p:cNvSpPr txBox="1"/>
          <p:nvPr/>
        </p:nvSpPr>
        <p:spPr>
          <a:xfrm>
            <a:off x="1905000" y="5638800"/>
            <a:ext cx="2895600" cy="86177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Madonna and Child</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Kelly Latimore</a:t>
            </a:r>
            <a:endParaRPr/>
          </a:p>
        </p:txBody>
      </p:sp>
      <p:pic>
        <p:nvPicPr>
          <p:cNvPr id="228" name="Google Shape;228;p24"/>
          <p:cNvPicPr preferRelativeResize="0"/>
          <p:nvPr/>
        </p:nvPicPr>
        <p:blipFill rotWithShape="1">
          <a:blip r:embed="rId3">
            <a:alphaModFix/>
          </a:blip>
          <a:srcRect/>
          <a:stretch/>
        </p:blipFill>
        <p:spPr>
          <a:xfrm>
            <a:off x="4719761" y="-17929"/>
            <a:ext cx="5047286" cy="68580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25"/>
          <p:cNvSpPr/>
          <p:nvPr/>
        </p:nvSpPr>
        <p:spPr>
          <a:xfrm>
            <a:off x="2743200" y="1905001"/>
            <a:ext cx="7086600" cy="345578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“And now, your relative Elizabeth in her old age has also conceived a son; …  For nothing will be impossible with God."</a:t>
            </a:r>
            <a:endParaRPr/>
          </a:p>
          <a:p>
            <a:pPr marL="0" marR="0" lvl="0" indent="0" algn="l" rtl="0">
              <a:spcBef>
                <a:spcPts val="0"/>
              </a:spcBef>
              <a:spcAft>
                <a:spcPts val="0"/>
              </a:spcAft>
              <a:buNone/>
            </a:pPr>
            <a:endParaRPr sz="3600">
              <a:solidFill>
                <a:schemeClr val="lt1"/>
              </a:solidFill>
              <a:latin typeface="Calibri"/>
              <a:ea typeface="Calibri"/>
              <a:cs typeface="Calibri"/>
              <a:sym typeface="Calibri"/>
            </a:endParaRPr>
          </a:p>
          <a:p>
            <a:pPr marL="0" marR="0" lvl="0" indent="0" algn="l" rtl="0">
              <a:spcBef>
                <a:spcPts val="0"/>
              </a:spcBef>
              <a:spcAft>
                <a:spcPts val="0"/>
              </a:spcAft>
              <a:buNone/>
            </a:pPr>
            <a:endParaRPr sz="3600">
              <a:solidFill>
                <a:schemeClr val="lt1"/>
              </a:solidFill>
              <a:latin typeface="Calibri"/>
              <a:ea typeface="Calibri"/>
              <a:cs typeface="Calibri"/>
              <a:sym typeface="Calibri"/>
            </a:endParaRPr>
          </a:p>
        </p:txBody>
      </p:sp>
      <p:sp>
        <p:nvSpPr>
          <p:cNvPr id="234" name="Google Shape;234;p25"/>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1:36a, 37</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26"/>
          <p:cNvSpPr txBox="1"/>
          <p:nvPr/>
        </p:nvSpPr>
        <p:spPr>
          <a:xfrm>
            <a:off x="2438400" y="4923472"/>
            <a:ext cx="2286000" cy="147732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rgbClr val="F2F2F2"/>
                </a:solidFill>
                <a:latin typeface="Calibri"/>
                <a:ea typeface="Calibri"/>
                <a:cs typeface="Calibri"/>
                <a:sym typeface="Calibri"/>
              </a:rPr>
              <a:t>Visit of Mary to Elizabeth</a:t>
            </a:r>
            <a:endParaRPr/>
          </a:p>
          <a:p>
            <a:pPr marL="0" marR="0" lvl="0" indent="0" algn="ctr" rtl="0">
              <a:spcBef>
                <a:spcPts val="0"/>
              </a:spcBef>
              <a:spcAft>
                <a:spcPts val="0"/>
              </a:spcAft>
              <a:buNone/>
            </a:pPr>
            <a:endParaRPr sz="18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800">
                <a:solidFill>
                  <a:srgbClr val="F2F2F2"/>
                </a:solidFill>
                <a:latin typeface="Calibri"/>
                <a:ea typeface="Calibri"/>
                <a:cs typeface="Calibri"/>
                <a:sym typeface="Calibri"/>
              </a:rPr>
              <a:t>Keur Moussa Abbey</a:t>
            </a:r>
            <a:endParaRPr/>
          </a:p>
          <a:p>
            <a:pPr marL="0" marR="0" lvl="0" indent="0" algn="ctr" rtl="0">
              <a:spcBef>
                <a:spcPts val="0"/>
              </a:spcBef>
              <a:spcAft>
                <a:spcPts val="0"/>
              </a:spcAft>
              <a:buNone/>
            </a:pPr>
            <a:r>
              <a:rPr lang="en-US" sz="1800">
                <a:solidFill>
                  <a:srgbClr val="F2F2F2"/>
                </a:solidFill>
                <a:latin typeface="Calibri"/>
                <a:ea typeface="Calibri"/>
                <a:cs typeface="Calibri"/>
                <a:sym typeface="Calibri"/>
              </a:rPr>
              <a:t> Senegal</a:t>
            </a:r>
            <a:endParaRPr/>
          </a:p>
        </p:txBody>
      </p:sp>
      <p:sp>
        <p:nvSpPr>
          <p:cNvPr id="240" name="Google Shape;240;p26"/>
          <p:cNvSpPr/>
          <p:nvPr/>
        </p:nvSpPr>
        <p:spPr>
          <a:xfrm>
            <a:off x="3810000" y="2967335"/>
            <a:ext cx="4572000"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rgbClr val="000000"/>
                </a:solidFill>
                <a:latin typeface="Calibri"/>
                <a:ea typeface="Calibri"/>
                <a:cs typeface="Calibri"/>
                <a:sym typeface="Calibri"/>
              </a:rPr>
              <a:t>1:38 Then Mary said, "Here am I, the servant of the Lord; let it be with me according to your word." </a:t>
            </a:r>
            <a:endParaRPr sz="1800">
              <a:solidFill>
                <a:schemeClr val="lt1"/>
              </a:solidFill>
              <a:latin typeface="Calibri"/>
              <a:ea typeface="Calibri"/>
              <a:cs typeface="Calibri"/>
              <a:sym typeface="Calibri"/>
            </a:endParaRPr>
          </a:p>
        </p:txBody>
      </p:sp>
      <p:pic>
        <p:nvPicPr>
          <p:cNvPr id="241" name="Google Shape;241;p26"/>
          <p:cNvPicPr preferRelativeResize="0"/>
          <p:nvPr/>
        </p:nvPicPr>
        <p:blipFill rotWithShape="1">
          <a:blip r:embed="rId3">
            <a:alphaModFix/>
          </a:blip>
          <a:srcRect/>
          <a:stretch/>
        </p:blipFill>
        <p:spPr>
          <a:xfrm>
            <a:off x="5334000" y="228600"/>
            <a:ext cx="3994484" cy="632460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Google Shape;246;p27"/>
          <p:cNvSpPr/>
          <p:nvPr/>
        </p:nvSpPr>
        <p:spPr>
          <a:xfrm>
            <a:off x="2743200" y="1905000"/>
            <a:ext cx="70866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Then Mary said, "Here am I, the servant of the Lord; let it be with me according to your word." </a:t>
            </a:r>
            <a:endParaRPr/>
          </a:p>
          <a:p>
            <a:pPr marL="0" marR="0" lvl="0" indent="0" algn="l" rtl="0">
              <a:spcBef>
                <a:spcPts val="0"/>
              </a:spcBef>
              <a:spcAft>
                <a:spcPts val="0"/>
              </a:spcAft>
              <a:buNone/>
            </a:pPr>
            <a:endParaRPr sz="3600">
              <a:solidFill>
                <a:schemeClr val="lt1"/>
              </a:solidFill>
              <a:latin typeface="Calibri"/>
              <a:ea typeface="Calibri"/>
              <a:cs typeface="Calibri"/>
              <a:sym typeface="Calibri"/>
            </a:endParaRPr>
          </a:p>
        </p:txBody>
      </p:sp>
      <p:sp>
        <p:nvSpPr>
          <p:cNvPr id="247" name="Google Shape;247;p27"/>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1:38a</a:t>
            </a:r>
            <a:endParaRPr sz="2400">
              <a:solidFill>
                <a:srgbClr val="F2F2F2"/>
              </a:solidFill>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Google Shape;252;p28"/>
          <p:cNvSpPr txBox="1"/>
          <p:nvPr/>
        </p:nvSpPr>
        <p:spPr>
          <a:xfrm>
            <a:off x="1752600" y="5152072"/>
            <a:ext cx="3200400" cy="147732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rgbClr val="F2F2F2"/>
                </a:solidFill>
                <a:latin typeface="Calibri"/>
                <a:ea typeface="Calibri"/>
                <a:cs typeface="Calibri"/>
                <a:sym typeface="Calibri"/>
              </a:rPr>
              <a:t>Annunciation, detail of Mary</a:t>
            </a:r>
            <a:endParaRPr/>
          </a:p>
          <a:p>
            <a:pPr marL="0" marR="0" lvl="0" indent="0" algn="ctr" rtl="0">
              <a:spcBef>
                <a:spcPts val="0"/>
              </a:spcBef>
              <a:spcAft>
                <a:spcPts val="0"/>
              </a:spcAft>
              <a:buNone/>
            </a:pPr>
            <a:endParaRPr sz="18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800">
                <a:solidFill>
                  <a:srgbClr val="F2F2F2"/>
                </a:solidFill>
                <a:latin typeface="Calibri"/>
                <a:ea typeface="Calibri"/>
                <a:cs typeface="Calibri"/>
                <a:sym typeface="Calibri"/>
              </a:rPr>
              <a:t>Jacopo da Pontormo</a:t>
            </a:r>
            <a:endParaRPr sz="18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800">
                <a:solidFill>
                  <a:srgbClr val="F2F2F2"/>
                </a:solidFill>
                <a:latin typeface="Calibri"/>
                <a:ea typeface="Calibri"/>
                <a:cs typeface="Calibri"/>
                <a:sym typeface="Calibri"/>
              </a:rPr>
              <a:t>Chiesa di Santa Felicita,</a:t>
            </a:r>
            <a:endParaRPr/>
          </a:p>
          <a:p>
            <a:pPr marL="0" marR="0" lvl="0" indent="0" algn="ctr" rtl="0">
              <a:spcBef>
                <a:spcPts val="0"/>
              </a:spcBef>
              <a:spcAft>
                <a:spcPts val="0"/>
              </a:spcAft>
              <a:buNone/>
            </a:pPr>
            <a:r>
              <a:rPr lang="en-US" sz="1800">
                <a:solidFill>
                  <a:srgbClr val="F2F2F2"/>
                </a:solidFill>
                <a:latin typeface="Calibri"/>
                <a:ea typeface="Calibri"/>
                <a:cs typeface="Calibri"/>
                <a:sym typeface="Calibri"/>
              </a:rPr>
              <a:t>Florence, Italy</a:t>
            </a:r>
            <a:endParaRPr/>
          </a:p>
        </p:txBody>
      </p:sp>
      <p:sp>
        <p:nvSpPr>
          <p:cNvPr id="253" name="Google Shape;253;p28"/>
          <p:cNvSpPr/>
          <p:nvPr/>
        </p:nvSpPr>
        <p:spPr>
          <a:xfrm>
            <a:off x="3810000" y="2967335"/>
            <a:ext cx="4572000"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rgbClr val="000000"/>
                </a:solidFill>
                <a:latin typeface="Calibri"/>
                <a:ea typeface="Calibri"/>
                <a:cs typeface="Calibri"/>
                <a:sym typeface="Calibri"/>
              </a:rPr>
              <a:t>1:38 Then Mary said, "Here am I, the servant of the Lord; let it be with me according to your word." </a:t>
            </a:r>
            <a:endParaRPr sz="1800">
              <a:solidFill>
                <a:schemeClr val="lt1"/>
              </a:solidFill>
              <a:latin typeface="Calibri"/>
              <a:ea typeface="Calibri"/>
              <a:cs typeface="Calibri"/>
              <a:sym typeface="Calibri"/>
            </a:endParaRPr>
          </a:p>
        </p:txBody>
      </p:sp>
      <p:pic>
        <p:nvPicPr>
          <p:cNvPr id="254" name="Google Shape;254;p28"/>
          <p:cNvPicPr preferRelativeResize="0"/>
          <p:nvPr/>
        </p:nvPicPr>
        <p:blipFill rotWithShape="1">
          <a:blip r:embed="rId3">
            <a:alphaModFix/>
          </a:blip>
          <a:srcRect/>
          <a:stretch/>
        </p:blipFill>
        <p:spPr>
          <a:xfrm>
            <a:off x="5410200" y="0"/>
            <a:ext cx="4723448" cy="685800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p29"/>
          <p:cNvSpPr txBox="1">
            <a:spLocks noGrp="1"/>
          </p:cNvSpPr>
          <p:nvPr>
            <p:ph type="title"/>
          </p:nvPr>
        </p:nvSpPr>
        <p:spPr>
          <a:xfrm>
            <a:off x="1981200" y="0"/>
            <a:ext cx="8229600" cy="503238"/>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2000"/>
              <a:buFont typeface="Calibri"/>
              <a:buNone/>
            </a:pPr>
            <a:r>
              <a:rPr lang="en-US" sz="2000"/>
              <a:t>Credits</a:t>
            </a:r>
            <a:endParaRPr/>
          </a:p>
        </p:txBody>
      </p:sp>
      <p:sp>
        <p:nvSpPr>
          <p:cNvPr id="260" name="Google Shape;260;p29"/>
          <p:cNvSpPr txBox="1">
            <a:spLocks noGrp="1"/>
          </p:cNvSpPr>
          <p:nvPr>
            <p:ph type="body" idx="1"/>
          </p:nvPr>
        </p:nvSpPr>
        <p:spPr>
          <a:xfrm>
            <a:off x="1676400" y="381000"/>
            <a:ext cx="8991600" cy="6248400"/>
          </a:xfrm>
          <a:prstGeom prst="rect">
            <a:avLst/>
          </a:prstGeom>
          <a:noFill/>
          <a:ln>
            <a:noFill/>
          </a:ln>
        </p:spPr>
        <p:txBody>
          <a:bodyPr spcFirstLastPara="1" wrap="square" lIns="91425" tIns="45700" rIns="91425" bIns="45700" anchor="t" anchorCtr="0">
            <a:noAutofit/>
          </a:bodyPr>
          <a:lstStyle/>
          <a:p>
            <a:pPr marL="342900">
              <a:spcBef>
                <a:spcPts val="0"/>
              </a:spcBef>
              <a:buNone/>
            </a:pPr>
            <a:r>
              <a:rPr lang="en-US" sz="1500" dirty="0"/>
              <a:t>New Revised Standard Version Updated Edition Bible, copyright 2022, Division of Christian Education of the National Council of the Churches of Christ in the United States of America. Used by permission. All rights reserved.</a:t>
            </a:r>
          </a:p>
          <a:p>
            <a:pPr marL="342900">
              <a:spcBef>
                <a:spcPts val="320"/>
              </a:spcBef>
              <a:buSzPts val="1600"/>
              <a:buNone/>
            </a:pPr>
            <a:endParaRPr lang="en-US" sz="1500" dirty="0"/>
          </a:p>
          <a:p>
            <a:pPr marL="342900" lvl="0" indent="-342900" algn="l">
              <a:spcBef>
                <a:spcPts val="320"/>
              </a:spcBef>
              <a:spcAft>
                <a:spcPts val="0"/>
              </a:spcAft>
              <a:buSzPts val="1600"/>
              <a:buNone/>
            </a:pPr>
            <a:r>
              <a:rPr lang="en-US" sz="1500" dirty="0"/>
              <a:t>http://www.flickr.com/photos/paullew/2838876113 - Brother Lawrence, OP</a:t>
            </a:r>
            <a:endParaRPr sz="1500"/>
          </a:p>
          <a:p>
            <a:pPr marL="342900" lvl="0" indent="-342900" algn="l" rtl="0">
              <a:spcBef>
                <a:spcPts val="320"/>
              </a:spcBef>
              <a:spcAft>
                <a:spcPts val="0"/>
              </a:spcAft>
              <a:buClr>
                <a:schemeClr val="lt1"/>
              </a:buClr>
              <a:buSzPts val="1600"/>
              <a:buNone/>
            </a:pPr>
            <a:r>
              <a:rPr lang="en-US" sz="1500" dirty="0"/>
              <a:t>http://www.flickr.com/photos/jondoeforty1/6948838498</a:t>
            </a:r>
            <a:endParaRPr sz="1500" dirty="0"/>
          </a:p>
          <a:p>
            <a:pPr marL="342900" lvl="0" indent="-342900" algn="l" rtl="0">
              <a:spcBef>
                <a:spcPts val="320"/>
              </a:spcBef>
              <a:spcAft>
                <a:spcPts val="0"/>
              </a:spcAft>
              <a:buClr>
                <a:schemeClr val="lt1"/>
              </a:buClr>
              <a:buSzPts val="1600"/>
              <a:buNone/>
            </a:pPr>
            <a:r>
              <a:rPr lang="en-US" sz="1500" dirty="0"/>
              <a:t>http://www.lewpstudio.com - copyright by Lauren Wright Pittman</a:t>
            </a:r>
            <a:endParaRPr sz="1500" dirty="0"/>
          </a:p>
          <a:p>
            <a:pPr marL="342900" lvl="0" indent="-342900" algn="l" rtl="0">
              <a:spcBef>
                <a:spcPts val="320"/>
              </a:spcBef>
              <a:spcAft>
                <a:spcPts val="0"/>
              </a:spcAft>
              <a:buClr>
                <a:schemeClr val="lt1"/>
              </a:buClr>
              <a:buSzPts val="1600"/>
              <a:buNone/>
            </a:pPr>
            <a:r>
              <a:rPr lang="en-US" sz="1500" dirty="0"/>
              <a:t>https://commons.wikimedia.org/wiki/File:The_Great_Isaiah_Scroll_MS_A_(1QIsa)_-_Google_Art_Project-x4-y0.jpg</a:t>
            </a:r>
            <a:endParaRPr sz="1500" dirty="0"/>
          </a:p>
          <a:p>
            <a:pPr marL="342900" lvl="0" indent="-342900" algn="l" rtl="0">
              <a:spcBef>
                <a:spcPts val="320"/>
              </a:spcBef>
              <a:spcAft>
                <a:spcPts val="0"/>
              </a:spcAft>
              <a:buClr>
                <a:schemeClr val="lt1"/>
              </a:buClr>
              <a:buSzPts val="1600"/>
              <a:buNone/>
            </a:pPr>
            <a:r>
              <a:rPr lang="en-US" sz="1500" dirty="0"/>
              <a:t>http://commons.wikimedia.org/wiki/File:Kurbinovo_4.JPG</a:t>
            </a:r>
            <a:endParaRPr sz="1500" dirty="0"/>
          </a:p>
          <a:p>
            <a:pPr marL="342900" lvl="0" indent="-342900" algn="l" rtl="0">
              <a:spcBef>
                <a:spcPts val="320"/>
              </a:spcBef>
              <a:spcAft>
                <a:spcPts val="0"/>
              </a:spcAft>
              <a:buClr>
                <a:schemeClr val="lt1"/>
              </a:buClr>
              <a:buSzPts val="1600"/>
              <a:buNone/>
            </a:pPr>
            <a:r>
              <a:rPr lang="en-US" sz="1500" dirty="0"/>
              <a:t>https://commons.wikimedia.org/wiki/File:Campin_Annunciation_triptych.jpg</a:t>
            </a:r>
            <a:endParaRPr sz="1500" dirty="0"/>
          </a:p>
          <a:p>
            <a:pPr marL="342900" lvl="0" indent="-342900" algn="l" rtl="0">
              <a:spcBef>
                <a:spcPts val="320"/>
              </a:spcBef>
              <a:spcAft>
                <a:spcPts val="0"/>
              </a:spcAft>
              <a:buClr>
                <a:schemeClr val="lt1"/>
              </a:buClr>
              <a:buSzPts val="1600"/>
              <a:buNone/>
            </a:pPr>
            <a:r>
              <a:rPr lang="en-US" sz="1500" dirty="0"/>
              <a:t>https://commons.wikimedia.org/wiki/File:Campin_merode_altarpiece_right_panel.jpg</a:t>
            </a:r>
            <a:endParaRPr sz="1500" dirty="0"/>
          </a:p>
          <a:p>
            <a:pPr marL="342900" lvl="0" indent="-342900" algn="l" rtl="0">
              <a:spcBef>
                <a:spcPts val="320"/>
              </a:spcBef>
              <a:spcAft>
                <a:spcPts val="0"/>
              </a:spcAft>
              <a:buClr>
                <a:schemeClr val="lt1"/>
              </a:buClr>
              <a:buSzPts val="1600"/>
              <a:buNone/>
            </a:pPr>
            <a:r>
              <a:rPr lang="en-US" sz="1500" dirty="0"/>
              <a:t>https://commons.wikimedia.org/wiki/File:Rossetti_Ecce_Ancilla.JPG</a:t>
            </a:r>
            <a:endParaRPr sz="1500" dirty="0"/>
          </a:p>
          <a:p>
            <a:pPr marL="342900" lvl="0" indent="-342900" algn="l" rtl="0">
              <a:spcBef>
                <a:spcPts val="320"/>
              </a:spcBef>
              <a:spcAft>
                <a:spcPts val="0"/>
              </a:spcAft>
              <a:buClr>
                <a:schemeClr val="lt1"/>
              </a:buClr>
              <a:buSzPts val="1600"/>
              <a:buNone/>
            </a:pPr>
            <a:r>
              <a:rPr lang="en-US" sz="1500" dirty="0"/>
              <a:t>http://www.flickr.com/photos/ebarney/4762865759/</a:t>
            </a:r>
            <a:endParaRPr sz="1500" dirty="0"/>
          </a:p>
          <a:p>
            <a:pPr marL="342900" lvl="0" indent="-342900" algn="l" rtl="0">
              <a:spcBef>
                <a:spcPts val="320"/>
              </a:spcBef>
              <a:spcAft>
                <a:spcPts val="0"/>
              </a:spcAft>
              <a:buClr>
                <a:schemeClr val="lt1"/>
              </a:buClr>
              <a:buSzPts val="1600"/>
              <a:buNone/>
            </a:pPr>
            <a:r>
              <a:rPr lang="en-US" sz="1500" dirty="0"/>
              <a:t>http://diglib.library.vanderbilt.edu/act-imagelink.pl?RC=48278</a:t>
            </a:r>
            <a:endParaRPr sz="1500" dirty="0"/>
          </a:p>
          <a:p>
            <a:pPr marL="342900" lvl="0" indent="-342900" algn="l" rtl="0">
              <a:spcBef>
                <a:spcPts val="320"/>
              </a:spcBef>
              <a:spcAft>
                <a:spcPts val="0"/>
              </a:spcAft>
              <a:buClr>
                <a:schemeClr val="lt1"/>
              </a:buClr>
              <a:buSzPts val="1600"/>
              <a:buNone/>
            </a:pPr>
            <a:r>
              <a:rPr lang="en-US" sz="1500" dirty="0"/>
              <a:t>https://commons.wikimedia.org/wiki/File:Edward_Burne-Jones_-_The_Annunciation_-_Google_Art_Project.jpg</a:t>
            </a:r>
            <a:endParaRPr sz="1500" dirty="0"/>
          </a:p>
          <a:p>
            <a:pPr marL="342900" lvl="0" indent="-342900" algn="l" rtl="0">
              <a:spcBef>
                <a:spcPts val="320"/>
              </a:spcBef>
              <a:spcAft>
                <a:spcPts val="0"/>
              </a:spcAft>
              <a:buClr>
                <a:schemeClr val="lt1"/>
              </a:buClr>
              <a:buSzPts val="1600"/>
              <a:buNone/>
            </a:pPr>
            <a:r>
              <a:rPr lang="en-US" sz="1500" dirty="0"/>
              <a:t>https://commons.wikimedia.org/wiki/File:A_japanese_madonna_-_1900_-_Helen_Hyde.jpg</a:t>
            </a:r>
            <a:endParaRPr sz="1500" dirty="0"/>
          </a:p>
          <a:p>
            <a:pPr marL="342900" lvl="0" indent="-342900" algn="l" rtl="0">
              <a:spcBef>
                <a:spcPts val="320"/>
              </a:spcBef>
              <a:spcAft>
                <a:spcPts val="0"/>
              </a:spcAft>
              <a:buClr>
                <a:schemeClr val="lt1"/>
              </a:buClr>
              <a:buSzPts val="1600"/>
              <a:buNone/>
            </a:pPr>
            <a:r>
              <a:rPr lang="en-US" sz="1500" dirty="0"/>
              <a:t>https://kellylatimoreicons.com/contact/</a:t>
            </a:r>
            <a:endParaRPr sz="1500" dirty="0"/>
          </a:p>
          <a:p>
            <a:pPr marL="342900" lvl="0" indent="-342900" algn="l" rtl="0">
              <a:spcBef>
                <a:spcPts val="320"/>
              </a:spcBef>
              <a:spcAft>
                <a:spcPts val="0"/>
              </a:spcAft>
              <a:buClr>
                <a:schemeClr val="lt1"/>
              </a:buClr>
              <a:buSzPts val="1600"/>
              <a:buNone/>
            </a:pPr>
            <a:r>
              <a:rPr lang="en-US" sz="1500" dirty="0"/>
              <a:t>https://commons.wikimedia.org/wiki/File:KeurMoussaAutel.jpg</a:t>
            </a:r>
            <a:endParaRPr sz="1500" dirty="0"/>
          </a:p>
          <a:p>
            <a:pPr marL="342900" lvl="0" indent="-342900" algn="l" rtl="0">
              <a:spcBef>
                <a:spcPts val="320"/>
              </a:spcBef>
              <a:spcAft>
                <a:spcPts val="0"/>
              </a:spcAft>
              <a:buClr>
                <a:schemeClr val="lt1"/>
              </a:buClr>
              <a:buSzPts val="1600"/>
              <a:buNone/>
            </a:pPr>
            <a:r>
              <a:rPr lang="en-US" sz="1500" dirty="0"/>
              <a:t>http://www.flickr.com/photos/8545333@N07/2236199623/</a:t>
            </a:r>
            <a:endParaRPr sz="1500" dirty="0"/>
          </a:p>
          <a:p>
            <a:pPr marL="342900">
              <a:spcBef>
                <a:spcPts val="320"/>
              </a:spcBef>
              <a:buSzPts val="1600"/>
              <a:buNone/>
            </a:pPr>
            <a:endParaRPr lang="en-US" sz="1500" dirty="0"/>
          </a:p>
          <a:p>
            <a:pPr marL="342900" lvl="0" indent="-342900" algn="l">
              <a:spcBef>
                <a:spcPts val="320"/>
              </a:spcBef>
              <a:spcAft>
                <a:spcPts val="0"/>
              </a:spcAft>
              <a:buSzPts val="1600"/>
              <a:buNone/>
            </a:pPr>
            <a:r>
              <a:rPr lang="en-US" sz="1500" dirty="0"/>
              <a:t>Additional descriptions can be found at the Art in the Christian Tradition image library, a service of the Vanderbilt Divinity Library, http://diglib.library.vanderbilt.edu/.  All images available via Creative Commons 3.0 License.</a:t>
            </a:r>
            <a:endParaRPr sz="1500"/>
          </a:p>
          <a:p>
            <a:pPr marL="342900" lvl="0" indent="-254000" algn="l" rtl="0">
              <a:spcBef>
                <a:spcPts val="280"/>
              </a:spcBef>
              <a:spcAft>
                <a:spcPts val="0"/>
              </a:spcAft>
              <a:buClr>
                <a:schemeClr val="lt1"/>
              </a:buClr>
              <a:buSzPts val="1400"/>
              <a:buNone/>
            </a:pPr>
            <a:endParaRPr sz="1500" dirty="0"/>
          </a:p>
          <a:p>
            <a:pPr marL="342900" lvl="0" indent="-254000" algn="l" rtl="0">
              <a:spcBef>
                <a:spcPts val="280"/>
              </a:spcBef>
              <a:spcAft>
                <a:spcPts val="0"/>
              </a:spcAft>
              <a:buClr>
                <a:schemeClr val="lt1"/>
              </a:buClr>
              <a:buSzPts val="1400"/>
              <a:buNone/>
            </a:pPr>
            <a:endParaRPr sz="1400"/>
          </a:p>
          <a:p>
            <a:pPr marL="342900" lvl="0" indent="-254000" algn="l" rtl="0">
              <a:spcBef>
                <a:spcPts val="280"/>
              </a:spcBef>
              <a:spcAft>
                <a:spcPts val="0"/>
              </a:spcAft>
              <a:buClr>
                <a:schemeClr val="lt1"/>
              </a:buClr>
              <a:buSzPts val="1400"/>
              <a:buNone/>
            </a:pPr>
            <a:endParaRPr sz="14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pic>
        <p:nvPicPr>
          <p:cNvPr id="101" name="Google Shape;101;p3"/>
          <p:cNvPicPr preferRelativeResize="0"/>
          <p:nvPr/>
        </p:nvPicPr>
        <p:blipFill rotWithShape="1">
          <a:blip r:embed="rId3">
            <a:alphaModFix/>
          </a:blip>
          <a:srcRect/>
          <a:stretch/>
        </p:blipFill>
        <p:spPr>
          <a:xfrm>
            <a:off x="3200400" y="83861"/>
            <a:ext cx="7620000" cy="6690732"/>
          </a:xfrm>
          <a:prstGeom prst="rect">
            <a:avLst/>
          </a:prstGeom>
          <a:noFill/>
          <a:ln>
            <a:noFill/>
          </a:ln>
        </p:spPr>
      </p:pic>
      <p:sp>
        <p:nvSpPr>
          <p:cNvPr id="102" name="Google Shape;102;p3"/>
          <p:cNvSpPr txBox="1"/>
          <p:nvPr/>
        </p:nvSpPr>
        <p:spPr>
          <a:xfrm>
            <a:off x="1600200" y="3886200"/>
            <a:ext cx="1447800" cy="280076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Isaiah Prophecies the Birth of Christ, Immanuel </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 Joseph Nuttgens, Church of St Etheldrelda, London, England</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4"/>
          <p:cNvSpPr/>
          <p:nvPr/>
        </p:nvSpPr>
        <p:spPr>
          <a:xfrm>
            <a:off x="2590800" y="1944469"/>
            <a:ext cx="7467600" cy="2308324"/>
          </a:xfrm>
          <a:prstGeom prst="rect">
            <a:avLst/>
          </a:prstGeom>
          <a:noFill/>
          <a:ln>
            <a:noFill/>
          </a:ln>
        </p:spPr>
        <p:txBody>
          <a:bodyPr spcFirstLastPara="1" wrap="square" lIns="91425" tIns="45700" rIns="91425" bIns="45700" anchor="t" anchorCtr="0">
            <a:spAutoFit/>
          </a:bodyPr>
          <a:lstStyle/>
          <a:p>
            <a:r>
              <a:rPr lang="en-US" sz="3600" dirty="0">
                <a:solidFill>
                  <a:schemeClr val="lt1"/>
                </a:solidFill>
                <a:latin typeface="Calibri"/>
                <a:ea typeface="Calibri"/>
                <a:cs typeface="Calibri"/>
                <a:sym typeface="Calibri"/>
              </a:rPr>
              <a:t>I will cause your name to be celebrated in all generations; therefore the peoples will praise you forever and ever.</a:t>
            </a:r>
            <a:endParaRPr sz="3600" dirty="0">
              <a:solidFill>
                <a:schemeClr val="lt1"/>
              </a:solidFill>
              <a:latin typeface="Calibri"/>
              <a:ea typeface="Calibri"/>
              <a:cs typeface="Calibri"/>
              <a:sym typeface="Calibri"/>
            </a:endParaRPr>
          </a:p>
        </p:txBody>
      </p:sp>
      <p:sp>
        <p:nvSpPr>
          <p:cNvPr id="108" name="Google Shape;108;p4"/>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Psalm 45:17</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pic>
        <p:nvPicPr>
          <p:cNvPr id="113" name="Google Shape;113;p5"/>
          <p:cNvPicPr preferRelativeResize="0"/>
          <p:nvPr/>
        </p:nvPicPr>
        <p:blipFill rotWithShape="1">
          <a:blip r:embed="rId3">
            <a:alphaModFix/>
          </a:blip>
          <a:srcRect/>
          <a:stretch/>
        </p:blipFill>
        <p:spPr>
          <a:xfrm>
            <a:off x="3642476" y="0"/>
            <a:ext cx="7025524" cy="6858000"/>
          </a:xfrm>
          <a:prstGeom prst="rect">
            <a:avLst/>
          </a:prstGeom>
          <a:noFill/>
          <a:ln>
            <a:noFill/>
          </a:ln>
        </p:spPr>
      </p:pic>
      <p:sp>
        <p:nvSpPr>
          <p:cNvPr id="114" name="Google Shape;114;p5"/>
          <p:cNvSpPr txBox="1"/>
          <p:nvPr/>
        </p:nvSpPr>
        <p:spPr>
          <a:xfrm>
            <a:off x="1676400" y="5181600"/>
            <a:ext cx="1828800" cy="147732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rgbClr val="F2F2F2"/>
                </a:solidFill>
                <a:latin typeface="Calibri"/>
                <a:ea typeface="Calibri"/>
                <a:cs typeface="Calibri"/>
                <a:sym typeface="Calibri"/>
              </a:rPr>
              <a:t>Madonna of the Hummingbirds</a:t>
            </a:r>
            <a:endParaRPr/>
          </a:p>
          <a:p>
            <a:pPr marL="0" marR="0" lvl="0" indent="0" algn="ctr" rtl="0">
              <a:spcBef>
                <a:spcPts val="0"/>
              </a:spcBef>
              <a:spcAft>
                <a:spcPts val="0"/>
              </a:spcAft>
              <a:buNone/>
            </a:pPr>
            <a:endParaRPr sz="18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800">
                <a:solidFill>
                  <a:srgbClr val="F2F2F2"/>
                </a:solidFill>
                <a:latin typeface="Calibri"/>
                <a:ea typeface="Calibri"/>
                <a:cs typeface="Calibri"/>
                <a:sym typeface="Calibri"/>
              </a:rPr>
              <a:t>Mural</a:t>
            </a:r>
            <a:endParaRPr/>
          </a:p>
          <a:p>
            <a:pPr marL="0" marR="0" lvl="0" indent="0" algn="ctr" rtl="0">
              <a:spcBef>
                <a:spcPts val="0"/>
              </a:spcBef>
              <a:spcAft>
                <a:spcPts val="0"/>
              </a:spcAft>
              <a:buNone/>
            </a:pPr>
            <a:r>
              <a:rPr lang="en-US" sz="1800">
                <a:solidFill>
                  <a:srgbClr val="F2F2F2"/>
                </a:solidFill>
                <a:latin typeface="Calibri"/>
                <a:ea typeface="Calibri"/>
                <a:cs typeface="Calibri"/>
                <a:sym typeface="Calibri"/>
              </a:rPr>
              <a:t>Los Angeles, CA</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6"/>
          <p:cNvSpPr txBox="1"/>
          <p:nvPr/>
        </p:nvSpPr>
        <p:spPr>
          <a:xfrm>
            <a:off x="1828800" y="5629870"/>
            <a:ext cx="2514600" cy="92333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rgbClr val="F2F2F2"/>
                </a:solidFill>
                <a:latin typeface="Calibri"/>
                <a:ea typeface="Calibri"/>
                <a:cs typeface="Calibri"/>
                <a:sym typeface="Calibri"/>
              </a:rPr>
              <a:t>Mary's Song</a:t>
            </a:r>
            <a:endParaRPr/>
          </a:p>
          <a:p>
            <a:pPr marL="0" marR="0" lvl="0" indent="0" algn="ctr" rtl="0">
              <a:spcBef>
                <a:spcPts val="0"/>
              </a:spcBef>
              <a:spcAft>
                <a:spcPts val="0"/>
              </a:spcAft>
              <a:buNone/>
            </a:pPr>
            <a:endParaRPr sz="18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800">
                <a:solidFill>
                  <a:srgbClr val="F2F2F2"/>
                </a:solidFill>
                <a:latin typeface="Calibri"/>
                <a:ea typeface="Calibri"/>
                <a:cs typeface="Calibri"/>
                <a:sym typeface="Calibri"/>
              </a:rPr>
              <a:t>Lauren Wright Pittman</a:t>
            </a:r>
            <a:endParaRPr/>
          </a:p>
        </p:txBody>
      </p:sp>
      <p:pic>
        <p:nvPicPr>
          <p:cNvPr id="120" name="Google Shape;120;p6"/>
          <p:cNvPicPr preferRelativeResize="0"/>
          <p:nvPr/>
        </p:nvPicPr>
        <p:blipFill rotWithShape="1">
          <a:blip r:embed="rId3">
            <a:alphaModFix/>
          </a:blip>
          <a:srcRect/>
          <a:stretch/>
        </p:blipFill>
        <p:spPr>
          <a:xfrm>
            <a:off x="4724400" y="381000"/>
            <a:ext cx="4953000" cy="6191249"/>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7"/>
          <p:cNvSpPr/>
          <p:nvPr/>
        </p:nvSpPr>
        <p:spPr>
          <a:xfrm>
            <a:off x="2590800" y="1944469"/>
            <a:ext cx="7467600" cy="28623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 "Here I am; in the scroll of the book it is written of me.  I delight to do your will, O my God; your law is within my heart."</a:t>
            </a:r>
            <a:endParaRPr/>
          </a:p>
          <a:p>
            <a:pPr marL="0" marR="0" lvl="0" indent="0" algn="l" rtl="0">
              <a:spcBef>
                <a:spcPts val="0"/>
              </a:spcBef>
              <a:spcAft>
                <a:spcPts val="0"/>
              </a:spcAft>
              <a:buNone/>
            </a:pPr>
            <a:endParaRPr sz="3600">
              <a:solidFill>
                <a:schemeClr val="lt1"/>
              </a:solidFill>
              <a:latin typeface="Calibri"/>
              <a:ea typeface="Calibri"/>
              <a:cs typeface="Calibri"/>
              <a:sym typeface="Calibri"/>
            </a:endParaRPr>
          </a:p>
        </p:txBody>
      </p:sp>
      <p:sp>
        <p:nvSpPr>
          <p:cNvPr id="126" name="Google Shape;126;p7"/>
          <p:cNvSpPr txBox="1"/>
          <p:nvPr/>
        </p:nvSpPr>
        <p:spPr>
          <a:xfrm>
            <a:off x="60960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Psalm 40:7, 8</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8"/>
          <p:cNvSpPr txBox="1"/>
          <p:nvPr/>
        </p:nvSpPr>
        <p:spPr>
          <a:xfrm>
            <a:off x="1752600" y="6172200"/>
            <a:ext cx="8763000"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rgbClr val="F2F2F2"/>
                </a:solidFill>
                <a:latin typeface="Calibri"/>
                <a:ea typeface="Calibri"/>
                <a:cs typeface="Calibri"/>
                <a:sym typeface="Calibri"/>
              </a:rPr>
              <a:t>Great Isaiah Scroll  --  Qumran, Israel Museum, Jerusalem, Israel</a:t>
            </a:r>
            <a:endParaRPr/>
          </a:p>
        </p:txBody>
      </p:sp>
      <p:pic>
        <p:nvPicPr>
          <p:cNvPr id="132" name="Google Shape;132;p8"/>
          <p:cNvPicPr preferRelativeResize="0"/>
          <p:nvPr/>
        </p:nvPicPr>
        <p:blipFill rotWithShape="1">
          <a:blip r:embed="rId3">
            <a:alphaModFix/>
          </a:blip>
          <a:srcRect/>
          <a:stretch/>
        </p:blipFill>
        <p:spPr>
          <a:xfrm>
            <a:off x="1524000" y="609600"/>
            <a:ext cx="9144000" cy="5268516"/>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9"/>
          <p:cNvSpPr/>
          <p:nvPr/>
        </p:nvSpPr>
        <p:spPr>
          <a:xfrm>
            <a:off x="2438400" y="1944469"/>
            <a:ext cx="74676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 'See, God, I have come to do your will, O God' (in the scroll of the book it is written of me)."</a:t>
            </a:r>
            <a:endParaRPr sz="3600">
              <a:solidFill>
                <a:schemeClr val="lt1"/>
              </a:solidFill>
              <a:latin typeface="Calibri"/>
              <a:ea typeface="Calibri"/>
              <a:cs typeface="Calibri"/>
              <a:sym typeface="Calibri"/>
            </a:endParaRPr>
          </a:p>
        </p:txBody>
      </p:sp>
      <p:sp>
        <p:nvSpPr>
          <p:cNvPr id="138" name="Google Shape;138;p9"/>
          <p:cNvSpPr txBox="1"/>
          <p:nvPr/>
        </p:nvSpPr>
        <p:spPr>
          <a:xfrm>
            <a:off x="5867400" y="4495801"/>
            <a:ext cx="3352800" cy="8310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Hebrews 10:7</a:t>
            </a:r>
            <a:endParaRPr sz="2400">
              <a:solidFill>
                <a:srgbClr val="F2F2F2"/>
              </a:solidFill>
              <a:latin typeface="Calibri"/>
              <a:ea typeface="Calibri"/>
              <a:cs typeface="Calibri"/>
              <a:sym typeface="Calibri"/>
            </a:endParaRPr>
          </a:p>
          <a:p>
            <a:pPr marL="0" marR="0" lvl="0" indent="0" algn="l" rtl="0">
              <a:spcBef>
                <a:spcPts val="0"/>
              </a:spcBef>
              <a:spcAft>
                <a:spcPts val="0"/>
              </a:spcAft>
              <a:buNone/>
            </a:pPr>
            <a:endParaRPr sz="2400">
              <a:solidFill>
                <a:srgbClr val="F2F2F2"/>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First Sunday after Christmas Day Year A">
  <a:themeElements>
    <a:clrScheme name="Custom 1">
      <a:dk1>
        <a:srgbClr val="000000"/>
      </a:dk1>
      <a:lt1>
        <a:srgbClr val="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29</Slides>
  <Notes>29</Notes>
  <HiddenSlides>0</HiddenSlide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First Sunday after Christmas Day Year A</vt:lpstr>
      <vt:lpstr>Annunciation of the Lord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Annunciation of the Lord</dc:title>
  <dc:creator>Anne</dc:creator>
  <cp:revision>9</cp:revision>
  <dcterms:created xsi:type="dcterms:W3CDTF">2016-08-31T16:46:43Z</dcterms:created>
  <dcterms:modified xsi:type="dcterms:W3CDTF">2025-10-15T20:23:52Z</dcterms:modified>
</cp:coreProperties>
</file>