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8" roundtripDataSignature="AMtx7mg+Gl2A2zom7J6LS/fj1DQJ1xlLP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C96DB5F-FB17-4A5B-BD3E-5C414D6552BF}" v="68" dt="2025-10-29T14:48:26.1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160"/>
        <p:guide pos="384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30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lison Blackwell" userId="7Y4zoj1sqs5H+IG1uY71RyUTFRj8vI3Lj7CrwoODLF4=" providerId="None" clId="Web-{5C96DB5F-FB17-4A5B-BD3E-5C414D6552BF}"/>
    <pc:docChg chg="modSld">
      <pc:chgData name="Allison Blackwell" userId="7Y4zoj1sqs5H+IG1uY71RyUTFRj8vI3Lj7CrwoODLF4=" providerId="None" clId="Web-{5C96DB5F-FB17-4A5B-BD3E-5C414D6552BF}" dt="2025-10-29T14:48:26.106" v="32" actId="20577"/>
      <pc:docMkLst>
        <pc:docMk/>
      </pc:docMkLst>
      <pc:sldChg chg="modSp">
        <pc:chgData name="Allison Blackwell" userId="7Y4zoj1sqs5H+IG1uY71RyUTFRj8vI3Lj7CrwoODLF4=" providerId="None" clId="Web-{5C96DB5F-FB17-4A5B-BD3E-5C414D6552BF}" dt="2025-10-29T14:44:35.479" v="10" actId="20577"/>
        <pc:sldMkLst>
          <pc:docMk/>
          <pc:sldMk cId="0" sldId="257"/>
        </pc:sldMkLst>
        <pc:spChg chg="mod">
          <ac:chgData name="Allison Blackwell" userId="7Y4zoj1sqs5H+IG1uY71RyUTFRj8vI3Lj7CrwoODLF4=" providerId="None" clId="Web-{5C96DB5F-FB17-4A5B-BD3E-5C414D6552BF}" dt="2025-10-29T14:44:35.479" v="10" actId="20577"/>
          <ac:spMkLst>
            <pc:docMk/>
            <pc:sldMk cId="0" sldId="257"/>
            <ac:spMk id="95" creationId="{00000000-0000-0000-0000-000000000000}"/>
          </ac:spMkLst>
        </pc:spChg>
      </pc:sldChg>
      <pc:sldChg chg="modSp">
        <pc:chgData name="Allison Blackwell" userId="7Y4zoj1sqs5H+IG1uY71RyUTFRj8vI3Lj7CrwoODLF4=" providerId="None" clId="Web-{5C96DB5F-FB17-4A5B-BD3E-5C414D6552BF}" dt="2025-10-29T14:45:36.621" v="19" actId="20577"/>
        <pc:sldMkLst>
          <pc:docMk/>
          <pc:sldMk cId="0" sldId="259"/>
        </pc:sldMkLst>
        <pc:spChg chg="mod">
          <ac:chgData name="Allison Blackwell" userId="7Y4zoj1sqs5H+IG1uY71RyUTFRj8vI3Lj7CrwoODLF4=" providerId="None" clId="Web-{5C96DB5F-FB17-4A5B-BD3E-5C414D6552BF}" dt="2025-10-29T14:45:36.621" v="19" actId="20577"/>
          <ac:spMkLst>
            <pc:docMk/>
            <pc:sldMk cId="0" sldId="259"/>
            <ac:spMk id="107" creationId="{00000000-0000-0000-0000-000000000000}"/>
          </ac:spMkLst>
        </pc:spChg>
      </pc:sldChg>
      <pc:sldChg chg="modSp">
        <pc:chgData name="Allison Blackwell" userId="7Y4zoj1sqs5H+IG1uY71RyUTFRj8vI3Lj7CrwoODLF4=" providerId="None" clId="Web-{5C96DB5F-FB17-4A5B-BD3E-5C414D6552BF}" dt="2025-10-29T14:46:45.137" v="22" actId="20577"/>
        <pc:sldMkLst>
          <pc:docMk/>
          <pc:sldMk cId="0" sldId="263"/>
        </pc:sldMkLst>
        <pc:spChg chg="mod">
          <ac:chgData name="Allison Blackwell" userId="7Y4zoj1sqs5H+IG1uY71RyUTFRj8vI3Lj7CrwoODLF4=" providerId="None" clId="Web-{5C96DB5F-FB17-4A5B-BD3E-5C414D6552BF}" dt="2025-10-29T14:46:45.137" v="22" actId="20577"/>
          <ac:spMkLst>
            <pc:docMk/>
            <pc:sldMk cId="0" sldId="263"/>
            <ac:spMk id="131" creationId="{00000000-0000-0000-0000-000000000000}"/>
          </ac:spMkLst>
        </pc:spChg>
      </pc:sldChg>
      <pc:sldChg chg="modSp">
        <pc:chgData name="Allison Blackwell" userId="7Y4zoj1sqs5H+IG1uY71RyUTFRj8vI3Lj7CrwoODLF4=" providerId="None" clId="Web-{5C96DB5F-FB17-4A5B-BD3E-5C414D6552BF}" dt="2025-10-29T14:47:02.121" v="24" actId="20577"/>
        <pc:sldMkLst>
          <pc:docMk/>
          <pc:sldMk cId="0" sldId="265"/>
        </pc:sldMkLst>
        <pc:spChg chg="mod">
          <ac:chgData name="Allison Blackwell" userId="7Y4zoj1sqs5H+IG1uY71RyUTFRj8vI3Lj7CrwoODLF4=" providerId="None" clId="Web-{5C96DB5F-FB17-4A5B-BD3E-5C414D6552BF}" dt="2025-10-29T14:47:02.121" v="24" actId="20577"/>
          <ac:spMkLst>
            <pc:docMk/>
            <pc:sldMk cId="0" sldId="265"/>
            <ac:spMk id="143" creationId="{00000000-0000-0000-0000-000000000000}"/>
          </ac:spMkLst>
        </pc:spChg>
      </pc:sldChg>
      <pc:sldChg chg="modSp">
        <pc:chgData name="Allison Blackwell" userId="7Y4zoj1sqs5H+IG1uY71RyUTFRj8vI3Lj7CrwoODLF4=" providerId="None" clId="Web-{5C96DB5F-FB17-4A5B-BD3E-5C414D6552BF}" dt="2025-10-29T14:47:33.075" v="28" actId="20577"/>
        <pc:sldMkLst>
          <pc:docMk/>
          <pc:sldMk cId="0" sldId="267"/>
        </pc:sldMkLst>
        <pc:spChg chg="mod">
          <ac:chgData name="Allison Blackwell" userId="7Y4zoj1sqs5H+IG1uY71RyUTFRj8vI3Lj7CrwoODLF4=" providerId="None" clId="Web-{5C96DB5F-FB17-4A5B-BD3E-5C414D6552BF}" dt="2025-10-29T14:47:33.075" v="28" actId="20577"/>
          <ac:spMkLst>
            <pc:docMk/>
            <pc:sldMk cId="0" sldId="267"/>
            <ac:spMk id="155" creationId="{00000000-0000-0000-0000-000000000000}"/>
          </ac:spMkLst>
        </pc:spChg>
      </pc:sldChg>
      <pc:sldChg chg="modSp">
        <pc:chgData name="Allison Blackwell" userId="7Y4zoj1sqs5H+IG1uY71RyUTFRj8vI3Lj7CrwoODLF4=" providerId="None" clId="Web-{5C96DB5F-FB17-4A5B-BD3E-5C414D6552BF}" dt="2025-10-29T14:48:02.044" v="29" actId="20577"/>
        <pc:sldMkLst>
          <pc:docMk/>
          <pc:sldMk cId="0" sldId="273"/>
        </pc:sldMkLst>
        <pc:spChg chg="mod">
          <ac:chgData name="Allison Blackwell" userId="7Y4zoj1sqs5H+IG1uY71RyUTFRj8vI3Lj7CrwoODLF4=" providerId="None" clId="Web-{5C96DB5F-FB17-4A5B-BD3E-5C414D6552BF}" dt="2025-10-29T14:48:02.044" v="29" actId="20577"/>
          <ac:spMkLst>
            <pc:docMk/>
            <pc:sldMk cId="0" sldId="273"/>
            <ac:spMk id="192" creationId="{00000000-0000-0000-0000-000000000000}"/>
          </ac:spMkLst>
        </pc:spChg>
      </pc:sldChg>
      <pc:sldChg chg="modSp">
        <pc:chgData name="Allison Blackwell" userId="7Y4zoj1sqs5H+IG1uY71RyUTFRj8vI3Lj7CrwoODLF4=" providerId="None" clId="Web-{5C96DB5F-FB17-4A5B-BD3E-5C414D6552BF}" dt="2025-10-29T14:48:26.106" v="32" actId="20577"/>
        <pc:sldMkLst>
          <pc:docMk/>
          <pc:sldMk cId="0" sldId="275"/>
        </pc:sldMkLst>
        <pc:spChg chg="mod">
          <ac:chgData name="Allison Blackwell" userId="7Y4zoj1sqs5H+IG1uY71RyUTFRj8vI3Lj7CrwoODLF4=" providerId="None" clId="Web-{5C96DB5F-FB17-4A5B-BD3E-5C414D6552BF}" dt="2025-10-29T14:48:26.106" v="32" actId="20577"/>
          <ac:spMkLst>
            <pc:docMk/>
            <pc:sldMk cId="0" sldId="275"/>
            <ac:spMk id="204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3" name="Google Shape;183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8" name="Google Shape;208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4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4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24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4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4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3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3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8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33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3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3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4"/>
          <p:cNvSpPr txBox="1">
            <a:spLocks noGrp="1"/>
          </p:cNvSpPr>
          <p:nvPr>
            <p:ph type="title"/>
          </p:nvPr>
        </p:nvSpPr>
        <p:spPr>
          <a:xfrm rot="5400000">
            <a:off x="7285038" y="1828802"/>
            <a:ext cx="5851525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4"/>
          <p:cNvSpPr txBox="1">
            <a:spLocks noGrp="1"/>
          </p:cNvSpPr>
          <p:nvPr>
            <p:ph type="body" idx="1"/>
          </p:nvPr>
        </p:nvSpPr>
        <p:spPr>
          <a:xfrm rot="5400000">
            <a:off x="1697038" y="-812799"/>
            <a:ext cx="5851525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34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4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4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5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5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2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6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6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26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6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6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7"/>
          <p:cNvSpPr txBox="1"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7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27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7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7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8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body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9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body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29"/>
          <p:cNvSpPr txBox="1">
            <a:spLocks noGrp="1"/>
          </p:cNvSpPr>
          <p:nvPr>
            <p:ph type="body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0" name="Google Shape;50;p2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30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3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3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1"/>
          <p:cNvSpPr txBox="1"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1"/>
          <p:cNvSpPr txBox="1">
            <a:spLocks noGrp="1"/>
          </p:cNvSpPr>
          <p:nvPr>
            <p:ph type="body"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31"/>
          <p:cNvSpPr txBox="1">
            <a:spLocks noGrp="1"/>
          </p:cNvSpPr>
          <p:nvPr>
            <p:ph type="body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3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2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2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32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3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3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3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3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3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3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3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>
            <a:spLocks noGrp="1"/>
          </p:cNvSpPr>
          <p:nvPr>
            <p:ph type="ctrTitle"/>
          </p:nvPr>
        </p:nvSpPr>
        <p:spPr>
          <a:xfrm>
            <a:off x="1905000" y="1143001"/>
            <a:ext cx="8458200" cy="169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800"/>
              <a:buFont typeface="Calibri"/>
              <a:buNone/>
            </a:pPr>
            <a:r>
              <a:rPr lang="en-US" sz="8800"/>
              <a:t>All Saints Day</a:t>
            </a:r>
            <a:endParaRPr/>
          </a:p>
        </p:txBody>
      </p:sp>
      <p:sp>
        <p:nvSpPr>
          <p:cNvPr id="89" name="Google Shape;89;p1"/>
          <p:cNvSpPr txBox="1">
            <a:spLocks noGrp="1"/>
          </p:cNvSpPr>
          <p:nvPr>
            <p:ph type="subTitle" idx="1"/>
          </p:nvPr>
        </p:nvSpPr>
        <p:spPr>
          <a:xfrm>
            <a:off x="2819400" y="3429000"/>
            <a:ext cx="64008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 sz="5400" i="1">
                <a:solidFill>
                  <a:schemeClr val="lt1"/>
                </a:solidFill>
              </a:rPr>
              <a:t>Year B</a:t>
            </a:r>
            <a:endParaRPr/>
          </a:p>
        </p:txBody>
      </p:sp>
      <p:sp>
        <p:nvSpPr>
          <p:cNvPr id="90" name="Google Shape;90;p1"/>
          <p:cNvSpPr/>
          <p:nvPr/>
        </p:nvSpPr>
        <p:spPr>
          <a:xfrm>
            <a:off x="1981200" y="5827694"/>
            <a:ext cx="8305800" cy="954107"/>
          </a:xfrm>
          <a:prstGeom prst="rect">
            <a:avLst/>
          </a:prstGeom>
          <a:solidFill>
            <a:srgbClr val="495AA7">
              <a:alpha val="64705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Wisdom of Solomon 3:1-9 or Isaiah 25:6-9 and Psalm 24  Revelation 21:1-6a  •  John 11:32-44  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0"/>
          <p:cNvSpPr/>
          <p:nvPr/>
        </p:nvSpPr>
        <p:spPr>
          <a:xfrm>
            <a:off x="2971800" y="1752600"/>
            <a:ext cx="6934200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When Jesus saw her weeping and the Jews who came with her also weeping, he was greatly disturbed in spirit and deeply moved.</a:t>
            </a:r>
            <a:endParaRPr sz="36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10"/>
          <p:cNvSpPr txBox="1"/>
          <p:nvPr/>
        </p:nvSpPr>
        <p:spPr>
          <a:xfrm>
            <a:off x="5791200" y="4614923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John 11:33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1"/>
          <p:cNvSpPr txBox="1"/>
          <p:nvPr/>
        </p:nvSpPr>
        <p:spPr>
          <a:xfrm>
            <a:off x="2590800" y="5791200"/>
            <a:ext cx="731520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Raising of Lazarus, detail  --  Frank Wesley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0" name="Google Shape;150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03225" y="1295400"/>
            <a:ext cx="5201983" cy="39102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2"/>
          <p:cNvSpPr/>
          <p:nvPr/>
        </p:nvSpPr>
        <p:spPr>
          <a:xfrm>
            <a:off x="3124200" y="2438401"/>
            <a:ext cx="6781800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Jesus began to weep. So the Jews said, "See how he loved him!"</a:t>
            </a:r>
            <a:endParaRPr sz="36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12"/>
          <p:cNvSpPr txBox="1"/>
          <p:nvPr/>
        </p:nvSpPr>
        <p:spPr>
          <a:xfrm>
            <a:off x="5867400" y="42672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John 11:35-36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3"/>
          <p:cNvSpPr txBox="1"/>
          <p:nvPr/>
        </p:nvSpPr>
        <p:spPr>
          <a:xfrm>
            <a:off x="1752600" y="6443246"/>
            <a:ext cx="87630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Jesus Began to Weep  -- James Tissot, Brooklyn Museum of Art, New York, NY</a:t>
            </a:r>
            <a:endParaRPr sz="16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2" name="Google Shape;162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54427" y="39256"/>
            <a:ext cx="8408773" cy="62853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4"/>
          <p:cNvSpPr/>
          <p:nvPr/>
        </p:nvSpPr>
        <p:spPr>
          <a:xfrm>
            <a:off x="2819400" y="2590801"/>
            <a:ext cx="70866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Jesus said, "Take away the stone."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14"/>
          <p:cNvSpPr txBox="1"/>
          <p:nvPr/>
        </p:nvSpPr>
        <p:spPr>
          <a:xfrm>
            <a:off x="5791200" y="38862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John 11:39a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96664" y="228600"/>
            <a:ext cx="8114136" cy="6023048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15"/>
          <p:cNvSpPr txBox="1"/>
          <p:nvPr/>
        </p:nvSpPr>
        <p:spPr>
          <a:xfrm>
            <a:off x="1944264" y="6443246"/>
            <a:ext cx="8495136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Raising of Lazarus  --  Vincent van Gogh, Van Gogh Museum, Amsterdam, Netherlands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6"/>
          <p:cNvSpPr/>
          <p:nvPr/>
        </p:nvSpPr>
        <p:spPr>
          <a:xfrm>
            <a:off x="3048000" y="2133600"/>
            <a:ext cx="6705600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And Jesus looked upward and said, "Father, I thank you for having heard me."</a:t>
            </a:r>
            <a:endParaRPr/>
          </a:p>
        </p:txBody>
      </p:sp>
      <p:sp>
        <p:nvSpPr>
          <p:cNvPr id="180" name="Google Shape;180;p16"/>
          <p:cNvSpPr txBox="1"/>
          <p:nvPr/>
        </p:nvSpPr>
        <p:spPr>
          <a:xfrm>
            <a:off x="5867400" y="42672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John 11:41b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oogle Shape;186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05400" y="-1"/>
            <a:ext cx="4495800" cy="6866313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17"/>
          <p:cNvSpPr/>
          <p:nvPr/>
        </p:nvSpPr>
        <p:spPr>
          <a:xfrm>
            <a:off x="2286000" y="5257800"/>
            <a:ext cx="2438400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Christ speaking to God and Raising Lazarus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Sarcophagus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Vatican Museum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Vatican City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8"/>
          <p:cNvSpPr/>
          <p:nvPr/>
        </p:nvSpPr>
        <p:spPr>
          <a:xfrm>
            <a:off x="2667000" y="2133601"/>
            <a:ext cx="7086600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When he had said this, he cried with a loud voice, "Lazarus, come out!"</a:t>
            </a:r>
            <a:endParaRPr sz="36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18"/>
          <p:cNvSpPr txBox="1"/>
          <p:nvPr/>
        </p:nvSpPr>
        <p:spPr>
          <a:xfrm>
            <a:off x="5715000" y="40386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John 11:43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9"/>
          <p:cNvSpPr txBox="1"/>
          <p:nvPr/>
        </p:nvSpPr>
        <p:spPr>
          <a:xfrm>
            <a:off x="1676400" y="6443246"/>
            <a:ext cx="87630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Christ Calls to Lazarus  --  JESUS MAFA, Cameroon</a:t>
            </a:r>
            <a:endParaRPr sz="16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9" name="Google Shape;199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265134"/>
            <a:ext cx="9144000" cy="60594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"/>
          <p:cNvSpPr/>
          <p:nvPr/>
        </p:nvSpPr>
        <p:spPr>
          <a:xfrm>
            <a:off x="2819400" y="1905000"/>
            <a:ext cx="7162800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Then the Lord G</a:t>
            </a:r>
            <a:r>
              <a:rPr lang="en-US" sz="28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OD</a:t>
            </a:r>
            <a:r>
              <a:rPr lang="en-US" sz="3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will wipe away the tears from all faces</a:t>
            </a:r>
            <a:r>
              <a:rPr lang="en-US" sz="3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….</a:t>
            </a:r>
            <a:r>
              <a:rPr lang="en-US" sz="3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"...</a:t>
            </a:r>
            <a:r>
              <a:rPr lang="en-US" sz="3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let us be glad and rejoice</a:t>
            </a:r>
            <a:r>
              <a:rPr lang="en-US" sz="3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…"</a:t>
            </a:r>
            <a:endParaRPr sz="36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2"/>
          <p:cNvSpPr txBox="1"/>
          <p:nvPr/>
        </p:nvSpPr>
        <p:spPr>
          <a:xfrm>
            <a:off x="5638800" y="44196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Isaiah 25:8a, 9b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0"/>
          <p:cNvSpPr/>
          <p:nvPr/>
        </p:nvSpPr>
        <p:spPr>
          <a:xfrm>
            <a:off x="2819400" y="1806476"/>
            <a:ext cx="6934200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The dead man came out, …bound with strips of cloth.… Jesus said to </a:t>
            </a: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them, "Unbind him, and let him go."</a:t>
            </a:r>
            <a:endParaRPr>
              <a:solidFill>
                <a:schemeClr val="lt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20"/>
          <p:cNvSpPr txBox="1"/>
          <p:nvPr/>
        </p:nvSpPr>
        <p:spPr>
          <a:xfrm>
            <a:off x="5791200" y="41910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John 11:44ac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1"/>
          <p:cNvSpPr txBox="1"/>
          <p:nvPr/>
        </p:nvSpPr>
        <p:spPr>
          <a:xfrm>
            <a:off x="1831298" y="6334275"/>
            <a:ext cx="876300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sz="18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2" name="Google Shape;212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75200" y="0"/>
            <a:ext cx="497138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21"/>
          <p:cNvSpPr/>
          <p:nvPr/>
        </p:nvSpPr>
        <p:spPr>
          <a:xfrm>
            <a:off x="1919514" y="5503278"/>
            <a:ext cx="2745699" cy="1169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The Resurrection of Lazarus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Juan de Flandes</a:t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Museo del Prado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Madrid, Spain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2"/>
          <p:cNvSpPr txBox="1">
            <a:spLocks noGrp="1"/>
          </p:cNvSpPr>
          <p:nvPr>
            <p:ph type="title"/>
          </p:nvPr>
        </p:nvSpPr>
        <p:spPr>
          <a:xfrm>
            <a:off x="1981200" y="106362"/>
            <a:ext cx="8229600" cy="5032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r>
              <a:rPr lang="en-US" sz="2400"/>
              <a:t>Credits</a:t>
            </a:r>
            <a:endParaRPr/>
          </a:p>
        </p:txBody>
      </p:sp>
      <p:sp>
        <p:nvSpPr>
          <p:cNvPr id="219" name="Google Shape;219;p22"/>
          <p:cNvSpPr txBox="1">
            <a:spLocks noGrp="1"/>
          </p:cNvSpPr>
          <p:nvPr>
            <p:ph type="body" idx="1"/>
          </p:nvPr>
        </p:nvSpPr>
        <p:spPr>
          <a:xfrm>
            <a:off x="1676400" y="609600"/>
            <a:ext cx="8991600" cy="6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>
              <a:spcBef>
                <a:spcPts val="0"/>
              </a:spcBef>
              <a:buSzPts val="1600"/>
              <a:buNone/>
            </a:pPr>
            <a:r>
              <a:rPr lang="en-US" sz="1600"/>
              <a:t>New Revised Standard Version Updated Edition Bible, copyright 2022, Division of Christian Education of </a:t>
            </a:r>
            <a:r>
              <a:rPr lang="en-US" sz="1600" dirty="0"/>
              <a:t>the National Council of the Churches of Christ in the United States of America. Used by permission. All rights reserved.</a:t>
            </a:r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endParaRPr sz="1600"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 sz="1600"/>
              <a:t>https://www.flickr.com/photos/ecastro/5697805010</a:t>
            </a:r>
            <a:endParaRPr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 sz="1600"/>
              <a:t>https://commons.wikimedia.org/wiki/File:Claude_Monet_-_Shadows_on_the_Sea._The_Cliffs_at_Pourville_-_Google_Art_Project.jpg</a:t>
            </a:r>
            <a:endParaRPr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 sz="1600"/>
              <a:t>https://commons.wikimedia.org/wiki/File:Black_Angels_of_Biddle_Street_03.jpg</a:t>
            </a:r>
            <a:endParaRPr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 sz="1600"/>
              <a:t>http://diglib.library.vanderbilt.edu/act-imagelink.pl?RC=29384s</a:t>
            </a:r>
            <a:endParaRPr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 sz="1600"/>
              <a:t>Estate of Frank Wesley, http://www.frankwesleyart.com/main_page.htm</a:t>
            </a:r>
            <a:endParaRPr sz="1600"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 sz="1600"/>
              <a:t>https://commons.wikimedia.org/wiki/File:Brooklyn_Museum_-_Jesus_Wept_(J%C3%A9sus_pleura)_-_James_Tissot.jpg</a:t>
            </a:r>
            <a:endParaRPr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 sz="1600"/>
              <a:t>https://commons.wikimedia.org/wiki/File:Netherlands-3994_-_Raising_of_Lazarus_(11612472006).jpg – Dennis Jarvis</a:t>
            </a:r>
            <a:endParaRPr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 sz="1600"/>
              <a:t>http://diglib.library.vanderbilt.edu/act-imagelink.pl?RC=51991</a:t>
            </a:r>
            <a:endParaRPr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 sz="1600"/>
              <a:t>http://diglib.library.vanderbilt.edu/act-imagelink.pl?RC=48269</a:t>
            </a:r>
            <a:endParaRPr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 sz="1600"/>
              <a:t>https://commons.wikimedia.org/wiki/File:Juan_de_Flandes_001.jpg</a:t>
            </a:r>
            <a:endParaRPr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endParaRPr sz="1600"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 sz="1600"/>
              <a:t>Additional descriptions can be found at the Art in the Christian Tradition image library, a service of the Vanderbilt Divinity Library, http://diglib.library.vanderbilt.edu/.  All images available via Creative Commons 3.0 License.</a:t>
            </a:r>
            <a:endParaRPr/>
          </a:p>
          <a:p>
            <a:pPr marL="342900" lvl="0" indent="-266700" algn="l" rtl="0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</a:pPr>
            <a:endParaRPr sz="1200"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endParaRPr sz="1400"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endParaRPr sz="1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"/>
          <p:cNvSpPr txBox="1"/>
          <p:nvPr/>
        </p:nvSpPr>
        <p:spPr>
          <a:xfrm>
            <a:off x="1752600" y="6324600"/>
            <a:ext cx="87630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Rejoice Mural  -- Mission District, San Francisco, CA</a:t>
            </a:r>
            <a:endParaRPr/>
          </a:p>
        </p:txBody>
      </p:sp>
      <p:pic>
        <p:nvPicPr>
          <p:cNvPr id="102" name="Google Shape;102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62100" y="1"/>
            <a:ext cx="9144000" cy="6138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"/>
          <p:cNvSpPr/>
          <p:nvPr/>
        </p:nvSpPr>
        <p:spPr>
          <a:xfrm>
            <a:off x="3048000" y="1676400"/>
            <a:ext cx="6400800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The earth is the L</a:t>
            </a:r>
            <a:r>
              <a:rPr lang="en-US" sz="2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ORD</a:t>
            </a:r>
            <a:r>
              <a:rPr lang="en-US" sz="3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's and all that is in it…for he has founded it on the seas and established it on the rivers.</a:t>
            </a:r>
            <a:endParaRPr sz="36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4"/>
          <p:cNvSpPr txBox="1"/>
          <p:nvPr/>
        </p:nvSpPr>
        <p:spPr>
          <a:xfrm>
            <a:off x="5943600" y="43434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Psalm 24:1a, 2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"/>
          <p:cNvSpPr txBox="1"/>
          <p:nvPr/>
        </p:nvSpPr>
        <p:spPr>
          <a:xfrm>
            <a:off x="1752600" y="6367046"/>
            <a:ext cx="87630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Cliffs at Pourville  --  Claude Monet, Ny Carlsberg Glyptotek, Copenhagen, Denmark	</a:t>
            </a:r>
            <a:endParaRPr/>
          </a:p>
        </p:txBody>
      </p:sp>
      <p:pic>
        <p:nvPicPr>
          <p:cNvPr id="114" name="Google Shape;114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05001" y="92642"/>
            <a:ext cx="8409483" cy="60114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6"/>
          <p:cNvSpPr/>
          <p:nvPr/>
        </p:nvSpPr>
        <p:spPr>
          <a:xfrm>
            <a:off x="3352800" y="1752600"/>
            <a:ext cx="6096000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"Death will be no more; mourning and crying and pain will be no more, for the first things have passed away."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6"/>
          <p:cNvSpPr txBox="1"/>
          <p:nvPr/>
        </p:nvSpPr>
        <p:spPr>
          <a:xfrm>
            <a:off x="5486400" y="44958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Revelation 21:4b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7"/>
          <p:cNvSpPr txBox="1"/>
          <p:nvPr/>
        </p:nvSpPr>
        <p:spPr>
          <a:xfrm>
            <a:off x="2362200" y="5486400"/>
            <a:ext cx="1676400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"In Loving Memory…"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Street Mural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Baltimore, MD</a:t>
            </a:r>
            <a:endParaRPr sz="16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6" name="Google Shape;126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42108" y="0"/>
            <a:ext cx="4649492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8"/>
          <p:cNvSpPr/>
          <p:nvPr/>
        </p:nvSpPr>
        <p:spPr>
          <a:xfrm>
            <a:off x="2743200" y="1600200"/>
            <a:ext cx="7086600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When Mary…saw him, she knelt at his feet and said to him, "Lord, if you had been here, my brother would not have died."</a:t>
            </a:r>
            <a:endParaRPr sz="36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8"/>
          <p:cNvSpPr txBox="1"/>
          <p:nvPr/>
        </p:nvSpPr>
        <p:spPr>
          <a:xfrm>
            <a:off x="5791200" y="44196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John 11:32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62200" y="0"/>
            <a:ext cx="7820972" cy="6441440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9"/>
          <p:cNvSpPr txBox="1"/>
          <p:nvPr/>
        </p:nvSpPr>
        <p:spPr>
          <a:xfrm>
            <a:off x="3124200" y="6400800"/>
            <a:ext cx="68580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Mary Kneels at Jesus' Feet  --  Gaudin and Le Breton, Amiens Cathedral, France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irst Sunday after Christmas Day Year A">
  <a:themeElements>
    <a:clrScheme name="Custom 1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2F2F2"/>
      </a:hlink>
      <a:folHlink>
        <a:srgbClr val="FFFF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22</Slides>
  <Notes>22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First Sunday after Christmas Day Year A</vt:lpstr>
      <vt:lpstr>All Saints Day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Credits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Anne</dc:creator>
  <cp:revision>27</cp:revision>
  <dcterms:created xsi:type="dcterms:W3CDTF">2016-08-31T16:46:43Z</dcterms:created>
  <dcterms:modified xsi:type="dcterms:W3CDTF">2025-10-29T14:48:32Z</dcterms:modified>
</cp:coreProperties>
</file>