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36"/>
  </p:notesMasterIdLst>
  <p:sldIdLst>
    <p:sldId id="256" r:id="rId2"/>
    <p:sldId id="383" r:id="rId3"/>
    <p:sldId id="384" r:id="rId4"/>
    <p:sldId id="385" r:id="rId5"/>
    <p:sldId id="386" r:id="rId6"/>
    <p:sldId id="389" r:id="rId7"/>
    <p:sldId id="390" r:id="rId8"/>
    <p:sldId id="391" r:id="rId9"/>
    <p:sldId id="392" r:id="rId10"/>
    <p:sldId id="393" r:id="rId11"/>
    <p:sldId id="394" r:id="rId12"/>
    <p:sldId id="395" r:id="rId13"/>
    <p:sldId id="396" r:id="rId14"/>
    <p:sldId id="397" r:id="rId15"/>
    <p:sldId id="398" r:id="rId16"/>
    <p:sldId id="399" r:id="rId17"/>
    <p:sldId id="411" r:id="rId18"/>
    <p:sldId id="401" r:id="rId19"/>
    <p:sldId id="400" r:id="rId20"/>
    <p:sldId id="403" r:id="rId21"/>
    <p:sldId id="412" r:id="rId22"/>
    <p:sldId id="405" r:id="rId23"/>
    <p:sldId id="402" r:id="rId24"/>
    <p:sldId id="406" r:id="rId25"/>
    <p:sldId id="414" r:id="rId26"/>
    <p:sldId id="407" r:id="rId27"/>
    <p:sldId id="413" r:id="rId28"/>
    <p:sldId id="408" r:id="rId29"/>
    <p:sldId id="415" r:id="rId30"/>
    <p:sldId id="409" r:id="rId31"/>
    <p:sldId id="404" r:id="rId32"/>
    <p:sldId id="410" r:id="rId33"/>
    <p:sldId id="416" r:id="rId34"/>
    <p:sldId id="29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B2A18"/>
    <a:srgbClr val="75231E"/>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38428F-F897-47AF-A1C4-0278B9F66B14}" v="150" dt="2025-10-20T14:17:21.2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398" autoAdjust="0"/>
    <p:restoredTop sz="94694"/>
  </p:normalViewPr>
  <p:slideViewPr>
    <p:cSldViewPr>
      <p:cViewPr varScale="1">
        <p:scale>
          <a:sx n="59" d="100"/>
          <a:sy n="59" d="100"/>
        </p:scale>
        <p:origin x="448" y="52"/>
      </p:cViewPr>
      <p:guideLst>
        <p:guide orient="horz" pos="2160"/>
        <p:guide pos="3840"/>
      </p:guideLst>
    </p:cSldViewPr>
  </p:slideViewPr>
  <p:notesTextViewPr>
    <p:cViewPr>
      <p:scale>
        <a:sx n="100" d="100"/>
        <a:sy n="100" d="100"/>
      </p:scale>
      <p:origin x="0" y="0"/>
    </p:cViewPr>
  </p:notesTextViewPr>
  <p:sorterViewPr>
    <p:cViewPr>
      <p:scale>
        <a:sx n="80" d="100"/>
        <a:sy n="80" d="100"/>
      </p:scale>
      <p:origin x="0" y="-602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6438428F-F897-47AF-A1C4-0278B9F66B14}"/>
    <pc:docChg chg="modSld">
      <pc:chgData name="Allison Blackwell" userId="7Y4zoj1sqs5H+IG1uY71RyUTFRj8vI3Lj7CrwoODLF4=" providerId="None" clId="Web-{6438428F-F897-47AF-A1C4-0278B9F66B14}" dt="2025-10-20T14:17:21.200" v="62" actId="20577"/>
      <pc:docMkLst>
        <pc:docMk/>
      </pc:docMkLst>
      <pc:sldChg chg="modSp">
        <pc:chgData name="Allison Blackwell" userId="7Y4zoj1sqs5H+IG1uY71RyUTFRj8vI3Lj7CrwoODLF4=" providerId="None" clId="Web-{6438428F-F897-47AF-A1C4-0278B9F66B14}" dt="2025-10-20T14:11:49.465" v="1" actId="20577"/>
        <pc:sldMkLst>
          <pc:docMk/>
          <pc:sldMk cId="0" sldId="383"/>
        </pc:sldMkLst>
        <pc:spChg chg="mod">
          <ac:chgData name="Allison Blackwell" userId="7Y4zoj1sqs5H+IG1uY71RyUTFRj8vI3Lj7CrwoODLF4=" providerId="None" clId="Web-{6438428F-F897-47AF-A1C4-0278B9F66B14}" dt="2025-10-20T14:11:49.465" v="1" actId="20577"/>
          <ac:spMkLst>
            <pc:docMk/>
            <pc:sldMk cId="0" sldId="383"/>
            <ac:spMk id="2" creationId="{00000000-0000-0000-0000-000000000000}"/>
          </ac:spMkLst>
        </pc:spChg>
      </pc:sldChg>
      <pc:sldChg chg="modSp">
        <pc:chgData name="Allison Blackwell" userId="7Y4zoj1sqs5H+IG1uY71RyUTFRj8vI3Lj7CrwoODLF4=" providerId="None" clId="Web-{6438428F-F897-47AF-A1C4-0278B9F66B14}" dt="2025-10-20T14:12:29.387" v="4" actId="20577"/>
        <pc:sldMkLst>
          <pc:docMk/>
          <pc:sldMk cId="0" sldId="385"/>
        </pc:sldMkLst>
        <pc:spChg chg="mod">
          <ac:chgData name="Allison Blackwell" userId="7Y4zoj1sqs5H+IG1uY71RyUTFRj8vI3Lj7CrwoODLF4=" providerId="None" clId="Web-{6438428F-F897-47AF-A1C4-0278B9F66B14}" dt="2025-10-20T14:12:22.590" v="2" actId="20577"/>
          <ac:spMkLst>
            <pc:docMk/>
            <pc:sldMk cId="0" sldId="385"/>
            <ac:spMk id="2" creationId="{00000000-0000-0000-0000-000000000000}"/>
          </ac:spMkLst>
        </pc:spChg>
        <pc:spChg chg="mod">
          <ac:chgData name="Allison Blackwell" userId="7Y4zoj1sqs5H+IG1uY71RyUTFRj8vI3Lj7CrwoODLF4=" providerId="None" clId="Web-{6438428F-F897-47AF-A1C4-0278B9F66B14}" dt="2025-10-20T14:12:29.387" v="4" actId="20577"/>
          <ac:spMkLst>
            <pc:docMk/>
            <pc:sldMk cId="0" sldId="385"/>
            <ac:spMk id="5" creationId="{00000000-0000-0000-0000-000000000000}"/>
          </ac:spMkLst>
        </pc:spChg>
      </pc:sldChg>
      <pc:sldChg chg="modSp">
        <pc:chgData name="Allison Blackwell" userId="7Y4zoj1sqs5H+IG1uY71RyUTFRj8vI3Lj7CrwoODLF4=" providerId="None" clId="Web-{6438428F-F897-47AF-A1C4-0278B9F66B14}" dt="2025-10-20T14:13:07.981" v="7" actId="20577"/>
        <pc:sldMkLst>
          <pc:docMk/>
          <pc:sldMk cId="0" sldId="389"/>
        </pc:sldMkLst>
        <pc:spChg chg="mod">
          <ac:chgData name="Allison Blackwell" userId="7Y4zoj1sqs5H+IG1uY71RyUTFRj8vI3Lj7CrwoODLF4=" providerId="None" clId="Web-{6438428F-F897-47AF-A1C4-0278B9F66B14}" dt="2025-10-20T14:13:07.981" v="7" actId="20577"/>
          <ac:spMkLst>
            <pc:docMk/>
            <pc:sldMk cId="0" sldId="389"/>
            <ac:spMk id="2" creationId="{00000000-0000-0000-0000-000000000000}"/>
          </ac:spMkLst>
        </pc:spChg>
      </pc:sldChg>
      <pc:sldChg chg="modSp">
        <pc:chgData name="Allison Blackwell" userId="7Y4zoj1sqs5H+IG1uY71RyUTFRj8vI3Lj7CrwoODLF4=" providerId="None" clId="Web-{6438428F-F897-47AF-A1C4-0278B9F66B14}" dt="2025-10-20T14:13:33.607" v="11" actId="20577"/>
        <pc:sldMkLst>
          <pc:docMk/>
          <pc:sldMk cId="0" sldId="391"/>
        </pc:sldMkLst>
        <pc:spChg chg="mod">
          <ac:chgData name="Allison Blackwell" userId="7Y4zoj1sqs5H+IG1uY71RyUTFRj8vI3Lj7CrwoODLF4=" providerId="None" clId="Web-{6438428F-F897-47AF-A1C4-0278B9F66B14}" dt="2025-10-20T14:13:33.607" v="11" actId="20577"/>
          <ac:spMkLst>
            <pc:docMk/>
            <pc:sldMk cId="0" sldId="391"/>
            <ac:spMk id="2" creationId="{00000000-0000-0000-0000-000000000000}"/>
          </ac:spMkLst>
        </pc:spChg>
      </pc:sldChg>
      <pc:sldChg chg="modSp">
        <pc:chgData name="Allison Blackwell" userId="7Y4zoj1sqs5H+IG1uY71RyUTFRj8vI3Lj7CrwoODLF4=" providerId="None" clId="Web-{6438428F-F897-47AF-A1C4-0278B9F66B14}" dt="2025-10-20T14:13:50.778" v="13" actId="20577"/>
        <pc:sldMkLst>
          <pc:docMk/>
          <pc:sldMk cId="0" sldId="393"/>
        </pc:sldMkLst>
        <pc:spChg chg="mod">
          <ac:chgData name="Allison Blackwell" userId="7Y4zoj1sqs5H+IG1uY71RyUTFRj8vI3Lj7CrwoODLF4=" providerId="None" clId="Web-{6438428F-F897-47AF-A1C4-0278B9F66B14}" dt="2025-10-20T14:13:50.778" v="13" actId="20577"/>
          <ac:spMkLst>
            <pc:docMk/>
            <pc:sldMk cId="0" sldId="393"/>
            <ac:spMk id="2" creationId="{00000000-0000-0000-0000-000000000000}"/>
          </ac:spMkLst>
        </pc:spChg>
      </pc:sldChg>
      <pc:sldChg chg="modSp">
        <pc:chgData name="Allison Blackwell" userId="7Y4zoj1sqs5H+IG1uY71RyUTFRj8vI3Lj7CrwoODLF4=" providerId="None" clId="Web-{6438428F-F897-47AF-A1C4-0278B9F66B14}" dt="2025-10-20T14:14:02.653" v="15" actId="20577"/>
        <pc:sldMkLst>
          <pc:docMk/>
          <pc:sldMk cId="0" sldId="395"/>
        </pc:sldMkLst>
        <pc:spChg chg="mod">
          <ac:chgData name="Allison Blackwell" userId="7Y4zoj1sqs5H+IG1uY71RyUTFRj8vI3Lj7CrwoODLF4=" providerId="None" clId="Web-{6438428F-F897-47AF-A1C4-0278B9F66B14}" dt="2025-10-20T14:14:02.653" v="15" actId="20577"/>
          <ac:spMkLst>
            <pc:docMk/>
            <pc:sldMk cId="0" sldId="395"/>
            <ac:spMk id="2" creationId="{00000000-0000-0000-0000-000000000000}"/>
          </ac:spMkLst>
        </pc:spChg>
      </pc:sldChg>
      <pc:sldChg chg="modSp">
        <pc:chgData name="Allison Blackwell" userId="7Y4zoj1sqs5H+IG1uY71RyUTFRj8vI3Lj7CrwoODLF4=" providerId="None" clId="Web-{6438428F-F897-47AF-A1C4-0278B9F66B14}" dt="2025-10-20T14:14:16.997" v="17" actId="20577"/>
        <pc:sldMkLst>
          <pc:docMk/>
          <pc:sldMk cId="0" sldId="397"/>
        </pc:sldMkLst>
        <pc:spChg chg="mod">
          <ac:chgData name="Allison Blackwell" userId="7Y4zoj1sqs5H+IG1uY71RyUTFRj8vI3Lj7CrwoODLF4=" providerId="None" clId="Web-{6438428F-F897-47AF-A1C4-0278B9F66B14}" dt="2025-10-20T14:14:16.997" v="17" actId="20577"/>
          <ac:spMkLst>
            <pc:docMk/>
            <pc:sldMk cId="0" sldId="397"/>
            <ac:spMk id="2" creationId="{00000000-0000-0000-0000-000000000000}"/>
          </ac:spMkLst>
        </pc:spChg>
      </pc:sldChg>
      <pc:sldChg chg="modSp">
        <pc:chgData name="Allison Blackwell" userId="7Y4zoj1sqs5H+IG1uY71RyUTFRj8vI3Lj7CrwoODLF4=" providerId="None" clId="Web-{6438428F-F897-47AF-A1C4-0278B9F66B14}" dt="2025-10-20T14:14:34.310" v="19" actId="20577"/>
        <pc:sldMkLst>
          <pc:docMk/>
          <pc:sldMk cId="0" sldId="399"/>
        </pc:sldMkLst>
        <pc:spChg chg="mod">
          <ac:chgData name="Allison Blackwell" userId="7Y4zoj1sqs5H+IG1uY71RyUTFRj8vI3Lj7CrwoODLF4=" providerId="None" clId="Web-{6438428F-F897-47AF-A1C4-0278B9F66B14}" dt="2025-10-20T14:14:34.310" v="19" actId="20577"/>
          <ac:spMkLst>
            <pc:docMk/>
            <pc:sldMk cId="0" sldId="399"/>
            <ac:spMk id="2" creationId="{00000000-0000-0000-0000-000000000000}"/>
          </ac:spMkLst>
        </pc:spChg>
      </pc:sldChg>
      <pc:sldChg chg="modSp">
        <pc:chgData name="Allison Blackwell" userId="7Y4zoj1sqs5H+IG1uY71RyUTFRj8vI3Lj7CrwoODLF4=" providerId="None" clId="Web-{6438428F-F897-47AF-A1C4-0278B9F66B14}" dt="2025-10-20T14:14:53.794" v="24" actId="20577"/>
        <pc:sldMkLst>
          <pc:docMk/>
          <pc:sldMk cId="0" sldId="401"/>
        </pc:sldMkLst>
        <pc:spChg chg="mod">
          <ac:chgData name="Allison Blackwell" userId="7Y4zoj1sqs5H+IG1uY71RyUTFRj8vI3Lj7CrwoODLF4=" providerId="None" clId="Web-{6438428F-F897-47AF-A1C4-0278B9F66B14}" dt="2025-10-20T14:14:53.794" v="24" actId="20577"/>
          <ac:spMkLst>
            <pc:docMk/>
            <pc:sldMk cId="0" sldId="401"/>
            <ac:spMk id="2" creationId="{00000000-0000-0000-0000-000000000000}"/>
          </ac:spMkLst>
        </pc:spChg>
      </pc:sldChg>
      <pc:sldChg chg="modSp">
        <pc:chgData name="Allison Blackwell" userId="7Y4zoj1sqs5H+IG1uY71RyUTFRj8vI3Lj7CrwoODLF4=" providerId="None" clId="Web-{6438428F-F897-47AF-A1C4-0278B9F66B14}" dt="2025-10-20T14:15:09.247" v="32" actId="20577"/>
        <pc:sldMkLst>
          <pc:docMk/>
          <pc:sldMk cId="0" sldId="403"/>
        </pc:sldMkLst>
        <pc:spChg chg="mod">
          <ac:chgData name="Allison Blackwell" userId="7Y4zoj1sqs5H+IG1uY71RyUTFRj8vI3Lj7CrwoODLF4=" providerId="None" clId="Web-{6438428F-F897-47AF-A1C4-0278B9F66B14}" dt="2025-10-20T14:15:09.247" v="32" actId="20577"/>
          <ac:spMkLst>
            <pc:docMk/>
            <pc:sldMk cId="0" sldId="403"/>
            <ac:spMk id="2" creationId="{00000000-0000-0000-0000-000000000000}"/>
          </ac:spMkLst>
        </pc:spChg>
      </pc:sldChg>
      <pc:sldChg chg="modSp">
        <pc:chgData name="Allison Blackwell" userId="7Y4zoj1sqs5H+IG1uY71RyUTFRj8vI3Lj7CrwoODLF4=" providerId="None" clId="Web-{6438428F-F897-47AF-A1C4-0278B9F66B14}" dt="2025-10-20T14:15:29.716" v="40" actId="20577"/>
        <pc:sldMkLst>
          <pc:docMk/>
          <pc:sldMk cId="1985894610" sldId="405"/>
        </pc:sldMkLst>
        <pc:spChg chg="mod">
          <ac:chgData name="Allison Blackwell" userId="7Y4zoj1sqs5H+IG1uY71RyUTFRj8vI3Lj7CrwoODLF4=" providerId="None" clId="Web-{6438428F-F897-47AF-A1C4-0278B9F66B14}" dt="2025-10-20T14:15:29.716" v="40" actId="20577"/>
          <ac:spMkLst>
            <pc:docMk/>
            <pc:sldMk cId="1985894610" sldId="405"/>
            <ac:spMk id="2" creationId="{00000000-0000-0000-0000-000000000000}"/>
          </ac:spMkLst>
        </pc:spChg>
      </pc:sldChg>
      <pc:sldChg chg="modSp">
        <pc:chgData name="Allison Blackwell" userId="7Y4zoj1sqs5H+IG1uY71RyUTFRj8vI3Lj7CrwoODLF4=" providerId="None" clId="Web-{6438428F-F897-47AF-A1C4-0278B9F66B14}" dt="2025-10-20T14:15:58.404" v="43" actId="20577"/>
        <pc:sldMkLst>
          <pc:docMk/>
          <pc:sldMk cId="782086119" sldId="406"/>
        </pc:sldMkLst>
        <pc:spChg chg="mod">
          <ac:chgData name="Allison Blackwell" userId="7Y4zoj1sqs5H+IG1uY71RyUTFRj8vI3Lj7CrwoODLF4=" providerId="None" clId="Web-{6438428F-F897-47AF-A1C4-0278B9F66B14}" dt="2025-10-20T14:15:58.404" v="43" actId="20577"/>
          <ac:spMkLst>
            <pc:docMk/>
            <pc:sldMk cId="782086119" sldId="406"/>
            <ac:spMk id="2" creationId="{00000000-0000-0000-0000-000000000000}"/>
          </ac:spMkLst>
        </pc:spChg>
      </pc:sldChg>
      <pc:sldChg chg="modSp">
        <pc:chgData name="Allison Blackwell" userId="7Y4zoj1sqs5H+IG1uY71RyUTFRj8vI3Lj7CrwoODLF4=" providerId="None" clId="Web-{6438428F-F897-47AF-A1C4-0278B9F66B14}" dt="2025-10-20T14:16:13.450" v="48" actId="20577"/>
        <pc:sldMkLst>
          <pc:docMk/>
          <pc:sldMk cId="1512124101" sldId="407"/>
        </pc:sldMkLst>
        <pc:spChg chg="mod">
          <ac:chgData name="Allison Blackwell" userId="7Y4zoj1sqs5H+IG1uY71RyUTFRj8vI3Lj7CrwoODLF4=" providerId="None" clId="Web-{6438428F-F897-47AF-A1C4-0278B9F66B14}" dt="2025-10-20T14:16:13.450" v="48" actId="20577"/>
          <ac:spMkLst>
            <pc:docMk/>
            <pc:sldMk cId="1512124101" sldId="407"/>
            <ac:spMk id="2" creationId="{00000000-0000-0000-0000-000000000000}"/>
          </ac:spMkLst>
        </pc:spChg>
      </pc:sldChg>
      <pc:sldChg chg="modSp">
        <pc:chgData name="Allison Blackwell" userId="7Y4zoj1sqs5H+IG1uY71RyUTFRj8vI3Lj7CrwoODLF4=" providerId="None" clId="Web-{6438428F-F897-47AF-A1C4-0278B9F66B14}" dt="2025-10-20T14:16:31.982" v="52" actId="20577"/>
        <pc:sldMkLst>
          <pc:docMk/>
          <pc:sldMk cId="4056601877" sldId="408"/>
        </pc:sldMkLst>
        <pc:spChg chg="mod">
          <ac:chgData name="Allison Blackwell" userId="7Y4zoj1sqs5H+IG1uY71RyUTFRj8vI3Lj7CrwoODLF4=" providerId="None" clId="Web-{6438428F-F897-47AF-A1C4-0278B9F66B14}" dt="2025-10-20T14:16:31.982" v="52" actId="20577"/>
          <ac:spMkLst>
            <pc:docMk/>
            <pc:sldMk cId="4056601877" sldId="408"/>
            <ac:spMk id="2" creationId="{00000000-0000-0000-0000-000000000000}"/>
          </ac:spMkLst>
        </pc:spChg>
      </pc:sldChg>
      <pc:sldChg chg="modSp">
        <pc:chgData name="Allison Blackwell" userId="7Y4zoj1sqs5H+IG1uY71RyUTFRj8vI3Lj7CrwoODLF4=" providerId="None" clId="Web-{6438428F-F897-47AF-A1C4-0278B9F66B14}" dt="2025-10-20T14:16:50.185" v="57" actId="20577"/>
        <pc:sldMkLst>
          <pc:docMk/>
          <pc:sldMk cId="2926685714" sldId="409"/>
        </pc:sldMkLst>
        <pc:spChg chg="mod">
          <ac:chgData name="Allison Blackwell" userId="7Y4zoj1sqs5H+IG1uY71RyUTFRj8vI3Lj7CrwoODLF4=" providerId="None" clId="Web-{6438428F-F897-47AF-A1C4-0278B9F66B14}" dt="2025-10-20T14:16:50.185" v="57" actId="20577"/>
          <ac:spMkLst>
            <pc:docMk/>
            <pc:sldMk cId="2926685714" sldId="409"/>
            <ac:spMk id="2" creationId="{00000000-0000-0000-0000-000000000000}"/>
          </ac:spMkLst>
        </pc:spChg>
      </pc:sldChg>
      <pc:sldChg chg="modSp">
        <pc:chgData name="Allison Blackwell" userId="7Y4zoj1sqs5H+IG1uY71RyUTFRj8vI3Lj7CrwoODLF4=" providerId="None" clId="Web-{6438428F-F897-47AF-A1C4-0278B9F66B14}" dt="2025-10-20T14:17:21.200" v="62" actId="20577"/>
        <pc:sldMkLst>
          <pc:docMk/>
          <pc:sldMk cId="4218342439" sldId="410"/>
        </pc:sldMkLst>
        <pc:spChg chg="mod">
          <ac:chgData name="Allison Blackwell" userId="7Y4zoj1sqs5H+IG1uY71RyUTFRj8vI3Lj7CrwoODLF4=" providerId="None" clId="Web-{6438428F-F897-47AF-A1C4-0278B9F66B14}" dt="2025-10-20T14:17:21.200" v="62" actId="20577"/>
          <ac:spMkLst>
            <pc:docMk/>
            <pc:sldMk cId="4218342439" sldId="410"/>
            <ac:spMk id="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10/20/2025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10/20/2025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10/20/2025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05000" y="1600201"/>
            <a:ext cx="8458200" cy="1470025"/>
          </a:xfrm>
        </p:spPr>
        <p:txBody>
          <a:bodyPr>
            <a:noAutofit/>
          </a:bodyPr>
          <a:lstStyle/>
          <a:p>
            <a:r>
              <a:rPr lang="en-US" sz="8800" dirty="0"/>
              <a:t>Visitation of Mary to Elizabeth</a:t>
            </a:r>
          </a:p>
        </p:txBody>
      </p:sp>
      <p:sp>
        <p:nvSpPr>
          <p:cNvPr id="3" name="Subtitle 2"/>
          <p:cNvSpPr>
            <a:spLocks noGrp="1"/>
          </p:cNvSpPr>
          <p:nvPr>
            <p:ph type="subTitle" idx="1"/>
          </p:nvPr>
        </p:nvSpPr>
        <p:spPr>
          <a:xfrm>
            <a:off x="2933700" y="3733800"/>
            <a:ext cx="6400800" cy="838200"/>
          </a:xfrm>
        </p:spPr>
        <p:txBody>
          <a:bodyPr>
            <a:normAutofit lnSpcReduction="10000"/>
          </a:bodyPr>
          <a:lstStyle/>
          <a:p>
            <a:r>
              <a:rPr lang="en-US" sz="5400" i="1" dirty="0">
                <a:solidFill>
                  <a:schemeClr val="tx1"/>
                </a:solidFill>
              </a:rPr>
              <a:t>Year A</a:t>
            </a:r>
          </a:p>
        </p:txBody>
      </p:sp>
      <p:sp>
        <p:nvSpPr>
          <p:cNvPr id="4" name="Rectangle 3"/>
          <p:cNvSpPr/>
          <p:nvPr/>
        </p:nvSpPr>
        <p:spPr>
          <a:xfrm>
            <a:off x="1905000" y="4724401"/>
            <a:ext cx="2895600" cy="1815882"/>
          </a:xfrm>
          <a:prstGeom prst="rect">
            <a:avLst/>
          </a:prstGeom>
          <a:solidFill>
            <a:srgbClr val="8B2A18">
              <a:alpha val="70000"/>
            </a:srgbClr>
          </a:solidFill>
        </p:spPr>
        <p:txBody>
          <a:bodyPr wrap="square">
            <a:spAutoFit/>
          </a:bodyPr>
          <a:lstStyle/>
          <a:p>
            <a:r>
              <a:rPr lang="en-US" sz="2800" dirty="0"/>
              <a:t>1 Samuel 2:1-10</a:t>
            </a:r>
          </a:p>
          <a:p>
            <a:r>
              <a:rPr lang="en-US" sz="2800" dirty="0"/>
              <a:t>Psalm 113</a:t>
            </a:r>
          </a:p>
          <a:p>
            <a:r>
              <a:rPr lang="en-US" sz="2800" dirty="0"/>
              <a:t>Romans 12:9-</a:t>
            </a:r>
            <a:r>
              <a:rPr lang="en-US" sz="2800" dirty="0" err="1"/>
              <a:t>16b</a:t>
            </a:r>
            <a:endParaRPr lang="en-US" sz="2800" dirty="0"/>
          </a:p>
          <a:p>
            <a:r>
              <a:rPr lang="en-US" sz="2800" dirty="0"/>
              <a:t>Luke 1:39-57</a:t>
            </a:r>
            <a:r>
              <a:rPr lang="sv-SE" sz="2800" dirty="0"/>
              <a:t> </a:t>
            </a:r>
            <a:r>
              <a:rPr lang="en-US" sz="28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6934200" cy="1754326"/>
          </a:xfrm>
          <a:prstGeom prst="rect">
            <a:avLst/>
          </a:prstGeom>
        </p:spPr>
        <p:txBody>
          <a:bodyPr wrap="square" lIns="91440" tIns="45720" rIns="91440" bIns="45720" anchor="t">
            <a:spAutoFit/>
          </a:bodyPr>
          <a:lstStyle/>
          <a:p>
            <a:r>
              <a:rPr lang="en-US" sz="3600" dirty="0"/>
              <a:t>"And why has this happened to me, that the mother of my Lord comes to me?"</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1:43</a:t>
            </a:r>
          </a:p>
        </p:txBody>
      </p:sp>
    </p:spTree>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14646"/>
            <a:ext cx="8763000" cy="338554"/>
          </a:xfrm>
          <a:prstGeom prst="rect">
            <a:avLst/>
          </a:prstGeom>
          <a:noFill/>
        </p:spPr>
        <p:txBody>
          <a:bodyPr wrap="square" rtlCol="0">
            <a:spAutoFit/>
          </a:bodyPr>
          <a:lstStyle/>
          <a:p>
            <a:pPr algn="ctr"/>
            <a:r>
              <a:rPr lang="en-US" sz="1600" dirty="0">
                <a:solidFill>
                  <a:schemeClr val="tx1">
                    <a:lumMod val="95000"/>
                  </a:schemeClr>
                </a:solidFill>
              </a:rPr>
              <a:t>The Visitation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2057400" y="337458"/>
            <a:ext cx="8236084" cy="5529942"/>
          </a:xfrm>
          <a:prstGeom prst="rect">
            <a:avLst/>
          </a:prstGeom>
        </p:spPr>
      </p:pic>
    </p:spTree>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"For as soon as I heard the sound of your greeting, the child in my womb leaped for joy."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1:44</a:t>
            </a:r>
          </a:p>
        </p:txBody>
      </p:sp>
    </p:spTree>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628382"/>
            <a:ext cx="1981200" cy="1077218"/>
          </a:xfrm>
          <a:prstGeom prst="rect">
            <a:avLst/>
          </a:prstGeom>
          <a:noFill/>
        </p:spPr>
        <p:txBody>
          <a:bodyPr wrap="square" rtlCol="0">
            <a:spAutoFit/>
          </a:bodyPr>
          <a:lstStyle/>
          <a:p>
            <a:pPr algn="ctr"/>
            <a:r>
              <a:rPr lang="en-US" sz="1600" dirty="0">
                <a:solidFill>
                  <a:schemeClr val="tx1">
                    <a:lumMod val="95000"/>
                  </a:schemeClr>
                </a:solidFill>
              </a:rPr>
              <a:t>The Visitation</a:t>
            </a:r>
          </a:p>
          <a:p>
            <a:pPr algn="ctr"/>
            <a:endParaRPr lang="en-US" sz="1600" dirty="0">
              <a:solidFill>
                <a:schemeClr val="tx1">
                  <a:lumMod val="95000"/>
                </a:schemeClr>
              </a:solidFill>
            </a:endParaRPr>
          </a:p>
          <a:p>
            <a:pPr algn="ctr"/>
            <a:r>
              <a:rPr lang="en-US" sz="1600" dirty="0">
                <a:solidFill>
                  <a:schemeClr val="tx1">
                    <a:lumMod val="95000"/>
                  </a:schemeClr>
                </a:solidFill>
              </a:rPr>
              <a:t>Church of St. Martin</a:t>
            </a:r>
          </a:p>
          <a:p>
            <a:pPr algn="ctr"/>
            <a:r>
              <a:rPr lang="en-US" sz="1600" dirty="0" err="1">
                <a:solidFill>
                  <a:schemeClr val="tx1">
                    <a:lumMod val="95000"/>
                  </a:schemeClr>
                </a:solidFill>
              </a:rPr>
              <a:t>Nohant-Vicq</a:t>
            </a:r>
            <a:r>
              <a:rPr lang="en-US" sz="1600" dirty="0">
                <a:solidFill>
                  <a:schemeClr val="tx1">
                    <a:lumMod val="95000"/>
                  </a:schemeClr>
                </a:solidFill>
              </a:rPr>
              <a:t>, France</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3505200" y="66236"/>
            <a:ext cx="7090339" cy="6715564"/>
          </a:xfrm>
          <a:prstGeom prst="rect">
            <a:avLst/>
          </a:prstGeom>
        </p:spPr>
      </p:pic>
    </p:spTree>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lIns="91440" tIns="45720" rIns="91440" bIns="45720" anchor="t">
            <a:spAutoFit/>
          </a:bodyPr>
          <a:lstStyle/>
          <a:p>
            <a:r>
              <a:rPr lang="en-US" sz="3600" dirty="0"/>
              <a:t>"And blessed is she who believed that there would be a fulfillment of what was spoken to her by the Lord."</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1:45</a:t>
            </a:r>
          </a:p>
        </p:txBody>
      </p:sp>
    </p:spTree>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Visitation of Mary  -- Jacopo da </a:t>
            </a:r>
            <a:r>
              <a:rPr lang="en-US" sz="1600" dirty="0" err="1">
                <a:solidFill>
                  <a:schemeClr val="tx1">
                    <a:lumMod val="95000"/>
                  </a:schemeClr>
                </a:solidFill>
              </a:rPr>
              <a:t>Pontormo</a:t>
            </a:r>
            <a:r>
              <a:rPr lang="en-US" sz="1600" dirty="0">
                <a:solidFill>
                  <a:schemeClr val="tx1">
                    <a:lumMod val="95000"/>
                  </a:schemeClr>
                </a:solidFill>
              </a:rPr>
              <a:t>, Parish Church, </a:t>
            </a:r>
            <a:r>
              <a:rPr lang="en-US" sz="1600" dirty="0" err="1">
                <a:solidFill>
                  <a:schemeClr val="tx1">
                    <a:lumMod val="95000"/>
                  </a:schemeClr>
                </a:solidFill>
              </a:rPr>
              <a:t>Carmignano</a:t>
            </a:r>
            <a:r>
              <a:rPr lang="en-US" sz="1600" dirty="0">
                <a:solidFill>
                  <a:schemeClr val="tx1">
                    <a:lumMod val="95000"/>
                  </a:schemeClr>
                </a:solidFill>
              </a:rPr>
              <a:t>, Italy</a:t>
            </a:r>
          </a:p>
        </p:txBody>
      </p:sp>
      <p:pic>
        <p:nvPicPr>
          <p:cNvPr id="2" name="Picture 1"/>
          <p:cNvPicPr>
            <a:picLocks noChangeAspect="1"/>
          </p:cNvPicPr>
          <p:nvPr/>
        </p:nvPicPr>
        <p:blipFill>
          <a:blip r:embed="rId2"/>
          <a:stretch>
            <a:fillRect/>
          </a:stretch>
        </p:blipFill>
        <p:spPr>
          <a:xfrm>
            <a:off x="1752600" y="438627"/>
            <a:ext cx="8742574" cy="5300186"/>
          </a:xfrm>
          <a:prstGeom prst="rect">
            <a:avLst/>
          </a:prstGeom>
        </p:spPr>
      </p:pic>
    </p:spTree>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8"/>
            <a:ext cx="7010400" cy="1754326"/>
          </a:xfrm>
          <a:prstGeom prst="rect">
            <a:avLst/>
          </a:prstGeom>
        </p:spPr>
        <p:txBody>
          <a:bodyPr wrap="square" lIns="91440" tIns="45720" rIns="91440" bIns="45720" anchor="t">
            <a:spAutoFit/>
          </a:bodyPr>
          <a:lstStyle/>
          <a:p>
            <a:r>
              <a:rPr lang="en-US" sz="3600" dirty="0"/>
              <a:t>And Mary said, "My soul magnifies the Lord, and my spirit rejoices in God my Savior..."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1:46-47</a:t>
            </a:r>
          </a:p>
        </p:txBody>
      </p:sp>
    </p:spTree>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172200"/>
            <a:ext cx="8763000" cy="338554"/>
          </a:xfrm>
          <a:prstGeom prst="rect">
            <a:avLst/>
          </a:prstGeom>
          <a:noFill/>
        </p:spPr>
        <p:txBody>
          <a:bodyPr wrap="square" rtlCol="0">
            <a:spAutoFit/>
          </a:bodyPr>
          <a:lstStyle/>
          <a:p>
            <a:pPr algn="ctr"/>
            <a:r>
              <a:rPr lang="en-US" sz="1600" dirty="0">
                <a:solidFill>
                  <a:schemeClr val="tx1">
                    <a:lumMod val="95000"/>
                  </a:schemeClr>
                </a:solidFill>
              </a:rPr>
              <a:t>The </a:t>
            </a:r>
            <a:r>
              <a:rPr lang="en-US" sz="1600" dirty="0" err="1">
                <a:solidFill>
                  <a:schemeClr val="tx1">
                    <a:lumMod val="95000"/>
                  </a:schemeClr>
                </a:solidFill>
              </a:rPr>
              <a:t>Magnificat</a:t>
            </a:r>
            <a:r>
              <a:rPr lang="en-US" sz="1600" dirty="0">
                <a:solidFill>
                  <a:schemeClr val="tx1">
                    <a:lumMod val="95000"/>
                  </a:schemeClr>
                </a:solidFill>
              </a:rPr>
              <a:t>  --  Baltimore Cathedral, Baltimore, MD</a:t>
            </a:r>
          </a:p>
        </p:txBody>
      </p:sp>
      <p:pic>
        <p:nvPicPr>
          <p:cNvPr id="3" name="Picture 2"/>
          <p:cNvPicPr>
            <a:picLocks noChangeAspect="1"/>
          </p:cNvPicPr>
          <p:nvPr/>
        </p:nvPicPr>
        <p:blipFill>
          <a:blip r:embed="rId2"/>
          <a:stretch>
            <a:fillRect/>
          </a:stretch>
        </p:blipFill>
        <p:spPr>
          <a:xfrm>
            <a:off x="1524001" y="469902"/>
            <a:ext cx="9121912" cy="5245099"/>
          </a:xfrm>
          <a:prstGeom prst="rect">
            <a:avLst/>
          </a:prstGeom>
        </p:spPr>
      </p:pic>
    </p:spTree>
    <p:extLst>
      <p:ext uri="{BB962C8B-B14F-4D97-AF65-F5344CB8AC3E}">
        <p14:creationId xmlns:p14="http://schemas.microsoft.com/office/powerpoint/2010/main" val="1574568545"/>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862322"/>
          </a:xfrm>
          <a:prstGeom prst="rect">
            <a:avLst/>
          </a:prstGeom>
        </p:spPr>
        <p:txBody>
          <a:bodyPr wrap="square" lIns="91440" tIns="45720" rIns="91440" bIns="45720" anchor="t">
            <a:spAutoFit/>
          </a:bodyPr>
          <a:lstStyle/>
          <a:p>
            <a:r>
              <a:rPr lang="en-US" sz="3600" dirty="0"/>
              <a:t>"...for he has looked with favor on the lowly state of his servant. Surely, from now on all generations will call me blessed..."</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1:48</a:t>
            </a:r>
          </a:p>
        </p:txBody>
      </p:sp>
    </p:spTree>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105401"/>
            <a:ext cx="3200400" cy="1354217"/>
          </a:xfrm>
          <a:prstGeom prst="rect">
            <a:avLst/>
          </a:prstGeom>
          <a:noFill/>
        </p:spPr>
        <p:txBody>
          <a:bodyPr wrap="square" rtlCol="0">
            <a:spAutoFit/>
          </a:bodyPr>
          <a:lstStyle/>
          <a:p>
            <a:pPr algn="ctr"/>
            <a:r>
              <a:rPr lang="en-US" sz="1600" dirty="0">
                <a:solidFill>
                  <a:schemeClr val="tx1">
                    <a:lumMod val="95000"/>
                  </a:schemeClr>
                </a:solidFill>
              </a:rPr>
              <a:t>The </a:t>
            </a:r>
            <a:r>
              <a:rPr lang="en-US" sz="1600" dirty="0" err="1">
                <a:solidFill>
                  <a:schemeClr val="tx1">
                    <a:lumMod val="95000"/>
                  </a:schemeClr>
                </a:solidFill>
              </a:rPr>
              <a:t>Magnificat</a:t>
            </a:r>
            <a:endParaRPr lang="en-US" sz="1600" dirty="0">
              <a:solidFill>
                <a:schemeClr val="tx1">
                  <a:lumMod val="95000"/>
                </a:schemeClr>
              </a:solidFill>
            </a:endParaRPr>
          </a:p>
          <a:p>
            <a:pPr algn="ctr"/>
            <a:endParaRPr lang="en-US" sz="1600" dirty="0">
              <a:solidFill>
                <a:schemeClr val="tx1">
                  <a:lumMod val="95000"/>
                </a:schemeClr>
              </a:solidFill>
            </a:endParaRPr>
          </a:p>
          <a:p>
            <a:pPr algn="ctr"/>
            <a:r>
              <a:rPr lang="en-US" sz="1600" dirty="0">
                <a:solidFill>
                  <a:schemeClr val="tx1">
                    <a:lumMod val="95000"/>
                  </a:schemeClr>
                </a:solidFill>
              </a:rPr>
              <a:t>   Mary and Elizabeth	</a:t>
            </a:r>
          </a:p>
          <a:p>
            <a:pPr algn="ctr"/>
            <a:r>
              <a:rPr lang="en-US" sz="1600" dirty="0">
                <a:solidFill>
                  <a:schemeClr val="tx1">
                    <a:lumMod val="95000"/>
                  </a:schemeClr>
                </a:solidFill>
              </a:rPr>
              <a:t>Lauren Wright Pittman</a:t>
            </a:r>
          </a:p>
          <a:p>
            <a:pPr algn="ctr"/>
            <a:r>
              <a:rPr lang="en-US" sz="1600" dirty="0">
                <a:solidFill>
                  <a:schemeClr val="tx1">
                    <a:lumMod val="95000"/>
                  </a:schemeClr>
                </a:solidFill>
              </a:rPr>
              <a:t>Liturgical artist</a:t>
            </a:r>
          </a:p>
        </p:txBody>
      </p:sp>
      <p:pic>
        <p:nvPicPr>
          <p:cNvPr id="3" name="Picture 2">
            <a:extLst>
              <a:ext uri="{FF2B5EF4-FFF2-40B4-BE49-F238E27FC236}">
                <a16:creationId xmlns:a16="http://schemas.microsoft.com/office/drawing/2014/main" id="{D12F9BC6-0734-43CB-BA26-36B99A536FF0}"/>
              </a:ext>
            </a:extLst>
          </p:cNvPr>
          <p:cNvPicPr>
            <a:picLocks noChangeAspect="1"/>
          </p:cNvPicPr>
          <p:nvPr/>
        </p:nvPicPr>
        <p:blipFill>
          <a:blip r:embed="rId2"/>
          <a:stretch>
            <a:fillRect/>
          </a:stretch>
        </p:blipFill>
        <p:spPr>
          <a:xfrm>
            <a:off x="5029200" y="990600"/>
            <a:ext cx="4648200" cy="4648200"/>
          </a:xfrm>
          <a:prstGeom prst="rect">
            <a:avLst/>
          </a:prstGeom>
        </p:spPr>
      </p:pic>
    </p:spTree>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lIns="91440" tIns="45720" rIns="91440" bIns="45720" anchor="t">
            <a:spAutoFit/>
          </a:bodyPr>
          <a:lstStyle/>
          <a:p>
            <a:r>
              <a:rPr lang="en-US" sz="3600" dirty="0"/>
              <a:t>He raises the poor from the dust and lifts the needy from the ash heap, to make them sit with princes, with the princes of his people.</a:t>
            </a:r>
            <a:endParaRPr lang="en-US" sz="3600" dirty="0">
              <a:cs typeface="Arial" pitchFamily="34" charset="0"/>
            </a:endParaRPr>
          </a:p>
        </p:txBody>
      </p:sp>
      <p:sp>
        <p:nvSpPr>
          <p:cNvPr id="5" name="TextBox 4"/>
          <p:cNvSpPr txBox="1"/>
          <p:nvPr/>
        </p:nvSpPr>
        <p:spPr>
          <a:xfrm>
            <a:off x="5791200" y="4724401"/>
            <a:ext cx="3352800" cy="461665"/>
          </a:xfrm>
          <a:prstGeom prst="rect">
            <a:avLst/>
          </a:prstGeom>
          <a:noFill/>
        </p:spPr>
        <p:txBody>
          <a:bodyPr wrap="square" rtlCol="0">
            <a:spAutoFit/>
          </a:bodyPr>
          <a:lstStyle/>
          <a:p>
            <a:pPr algn="ctr"/>
            <a:r>
              <a:rPr lang="en-US" sz="2400" dirty="0">
                <a:solidFill>
                  <a:schemeClr val="tx1">
                    <a:lumMod val="95000"/>
                  </a:schemeClr>
                </a:solidFill>
              </a:rPr>
              <a:t>Psalm 113:7-8</a:t>
            </a:r>
          </a:p>
        </p:txBody>
      </p:sp>
    </p:spTree>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1"/>
            <a:ext cx="7467600" cy="1200329"/>
          </a:xfrm>
          <a:prstGeom prst="rect">
            <a:avLst/>
          </a:prstGeom>
        </p:spPr>
        <p:txBody>
          <a:bodyPr wrap="square" lIns="91440" tIns="45720" rIns="91440" bIns="45720" anchor="t">
            <a:spAutoFit/>
          </a:bodyPr>
          <a:lstStyle/>
          <a:p>
            <a:r>
              <a:rPr lang="en-US" sz="3600" dirty="0"/>
              <a:t>"...for the Mighty One has done great things for me, and holy is his name..."</a:t>
            </a:r>
            <a:endParaRPr lang="en-US" sz="3600" dirty="0">
              <a:cs typeface="Arial" pitchFamily="34" charset="0"/>
            </a:endParaRPr>
          </a:p>
        </p:txBody>
      </p:sp>
      <p:sp>
        <p:nvSpPr>
          <p:cNvPr id="5" name="TextBox 4"/>
          <p:cNvSpPr txBox="1"/>
          <p:nvPr/>
        </p:nvSpPr>
        <p:spPr>
          <a:xfrm>
            <a:off x="5791200" y="4267201"/>
            <a:ext cx="3352800" cy="461665"/>
          </a:xfrm>
          <a:prstGeom prst="rect">
            <a:avLst/>
          </a:prstGeom>
          <a:noFill/>
        </p:spPr>
        <p:txBody>
          <a:bodyPr wrap="square" rtlCol="0">
            <a:spAutoFit/>
          </a:bodyPr>
          <a:lstStyle/>
          <a:p>
            <a:pPr algn="ctr"/>
            <a:r>
              <a:rPr lang="en-US" sz="2400" dirty="0">
                <a:solidFill>
                  <a:schemeClr val="tx1">
                    <a:lumMod val="95000"/>
                  </a:schemeClr>
                </a:solidFill>
              </a:rPr>
              <a:t>Luke 1:49</a:t>
            </a:r>
          </a:p>
        </p:txBody>
      </p:sp>
    </p:spTree>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667000" y="5890736"/>
            <a:ext cx="1752600" cy="738664"/>
          </a:xfrm>
          <a:prstGeom prst="rect">
            <a:avLst/>
          </a:prstGeom>
          <a:noFill/>
        </p:spPr>
        <p:txBody>
          <a:bodyPr wrap="square" rtlCol="0">
            <a:spAutoFit/>
          </a:bodyPr>
          <a:lstStyle/>
          <a:p>
            <a:pPr algn="ctr"/>
            <a:r>
              <a:rPr lang="en-US" sz="1400" dirty="0">
                <a:solidFill>
                  <a:schemeClr val="tx1">
                    <a:lumMod val="95000"/>
                  </a:schemeClr>
                </a:solidFill>
              </a:rPr>
              <a:t>The Red Magnificat</a:t>
            </a:r>
          </a:p>
          <a:p>
            <a:pPr algn="ctr"/>
            <a:endParaRPr lang="en-US" sz="1400" dirty="0">
              <a:solidFill>
                <a:schemeClr val="tx1">
                  <a:lumMod val="95000"/>
                </a:schemeClr>
              </a:solidFill>
            </a:endParaRPr>
          </a:p>
          <a:p>
            <a:pPr algn="ctr"/>
            <a:r>
              <a:rPr lang="en-US" sz="1400" dirty="0">
                <a:solidFill>
                  <a:schemeClr val="tx1">
                    <a:lumMod val="95000"/>
                  </a:schemeClr>
                </a:solidFill>
              </a:rPr>
              <a:t>Frank Wesley</a:t>
            </a:r>
          </a:p>
        </p:txBody>
      </p:sp>
      <p:pic>
        <p:nvPicPr>
          <p:cNvPr id="3" name="Picture 2">
            <a:extLst>
              <a:ext uri="{FF2B5EF4-FFF2-40B4-BE49-F238E27FC236}">
                <a16:creationId xmlns:a16="http://schemas.microsoft.com/office/drawing/2014/main" id="{6A4BD6EA-D223-DAA8-8154-B7BDC52F078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48200" y="0"/>
            <a:ext cx="3801762" cy="6858000"/>
          </a:xfrm>
          <a:prstGeom prst="rect">
            <a:avLst/>
          </a:prstGeom>
        </p:spPr>
      </p:pic>
    </p:spTree>
    <p:extLst>
      <p:ext uri="{BB962C8B-B14F-4D97-AF65-F5344CB8AC3E}">
        <p14:creationId xmlns:p14="http://schemas.microsoft.com/office/powerpoint/2010/main" val="125455317"/>
      </p:ext>
    </p:extLst>
  </p:cSld>
  <p:clrMapOvr>
    <a:masterClrMapping/>
  </p:clrMapOvr>
  <p:transition advTm="8000"/>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1"/>
            <a:ext cx="7467600" cy="1200329"/>
          </a:xfrm>
          <a:prstGeom prst="rect">
            <a:avLst/>
          </a:prstGeom>
        </p:spPr>
        <p:txBody>
          <a:bodyPr wrap="square" lIns="91440" tIns="45720" rIns="91440" bIns="45720" anchor="t">
            <a:spAutoFit/>
          </a:bodyPr>
          <a:lstStyle/>
          <a:p>
            <a:r>
              <a:rPr lang="en-US" sz="3600" dirty="0"/>
              <a:t>"...his mercy is for those who fear him from generation to generation."</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1:50</a:t>
            </a:r>
          </a:p>
        </p:txBody>
      </p:sp>
    </p:spTree>
    <p:extLst>
      <p:ext uri="{BB962C8B-B14F-4D97-AF65-F5344CB8AC3E}">
        <p14:creationId xmlns:p14="http://schemas.microsoft.com/office/powerpoint/2010/main" val="1985894610"/>
      </p:ext>
    </p:extLst>
  </p:cSld>
  <p:clrMapOvr>
    <a:masterClrMapping/>
  </p:clrMapOvr>
  <p:transition advTm="800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47800" y="6172200"/>
            <a:ext cx="9144000" cy="338554"/>
          </a:xfrm>
          <a:prstGeom prst="rect">
            <a:avLst/>
          </a:prstGeom>
          <a:noFill/>
        </p:spPr>
        <p:txBody>
          <a:bodyPr wrap="square" rtlCol="0">
            <a:spAutoFit/>
          </a:bodyPr>
          <a:lstStyle/>
          <a:p>
            <a:pPr algn="ctr"/>
            <a:r>
              <a:rPr lang="en-US" sz="1600" dirty="0">
                <a:solidFill>
                  <a:schemeClr val="tx1">
                    <a:lumMod val="95000"/>
                  </a:schemeClr>
                </a:solidFill>
              </a:rPr>
              <a:t>Madonna of the </a:t>
            </a:r>
            <a:r>
              <a:rPr lang="en-US" sz="1600" dirty="0" err="1">
                <a:solidFill>
                  <a:schemeClr val="tx1">
                    <a:lumMod val="95000"/>
                  </a:schemeClr>
                </a:solidFill>
              </a:rPr>
              <a:t>Magnificat</a:t>
            </a:r>
            <a:r>
              <a:rPr lang="en-US" sz="1600" dirty="0">
                <a:solidFill>
                  <a:schemeClr val="tx1">
                    <a:lumMod val="95000"/>
                  </a:schemeClr>
                </a:solidFill>
              </a:rPr>
              <a:t> (detail)  --  Sandro Botticelli, Uffizi Gallery, Florence, Italy</a:t>
            </a:r>
          </a:p>
        </p:txBody>
      </p:sp>
      <p:pic>
        <p:nvPicPr>
          <p:cNvPr id="2" name="Picture 1"/>
          <p:cNvPicPr>
            <a:picLocks noChangeAspect="1"/>
          </p:cNvPicPr>
          <p:nvPr/>
        </p:nvPicPr>
        <p:blipFill>
          <a:blip r:embed="rId2"/>
          <a:stretch>
            <a:fillRect/>
          </a:stretch>
        </p:blipFill>
        <p:spPr>
          <a:xfrm>
            <a:off x="2209800" y="692706"/>
            <a:ext cx="7772400" cy="4869894"/>
          </a:xfrm>
          <a:prstGeom prst="rect">
            <a:avLst/>
          </a:prstGeom>
        </p:spPr>
      </p:pic>
    </p:spTree>
  </p:cSld>
  <p:clrMapOvr>
    <a:masterClrMapping/>
  </p:clrMapOvr>
  <p:transition advTm="8000"/>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0"/>
            <a:ext cx="7467600" cy="2308324"/>
          </a:xfrm>
          <a:prstGeom prst="rect">
            <a:avLst/>
          </a:prstGeom>
        </p:spPr>
        <p:txBody>
          <a:bodyPr wrap="square" lIns="91440" tIns="45720" rIns="91440" bIns="45720" anchor="t">
            <a:spAutoFit/>
          </a:bodyPr>
          <a:lstStyle/>
          <a:p>
            <a:r>
              <a:rPr lang="en-US" sz="3600" dirty="0"/>
              <a:t>"He has shown strength with his arm; he has scattered the proud in the imagination of their hearts."</a:t>
            </a:r>
          </a:p>
          <a:p>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1:51</a:t>
            </a:r>
          </a:p>
        </p:txBody>
      </p:sp>
    </p:spTree>
    <p:extLst>
      <p:ext uri="{BB962C8B-B14F-4D97-AF65-F5344CB8AC3E}">
        <p14:creationId xmlns:p14="http://schemas.microsoft.com/office/powerpoint/2010/main" val="782086119"/>
      </p:ext>
    </p:extLst>
  </p:cSld>
  <p:clrMapOvr>
    <a:masterClrMapping/>
  </p:clrMapOvr>
  <p:transition advTm="8000"/>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257801"/>
            <a:ext cx="2209800" cy="1354217"/>
          </a:xfrm>
          <a:prstGeom prst="rect">
            <a:avLst/>
          </a:prstGeom>
          <a:noFill/>
        </p:spPr>
        <p:txBody>
          <a:bodyPr wrap="square" rtlCol="0">
            <a:spAutoFit/>
          </a:bodyPr>
          <a:lstStyle/>
          <a:p>
            <a:pPr algn="ctr"/>
            <a:r>
              <a:rPr lang="en-US" sz="1600" dirty="0">
                <a:solidFill>
                  <a:schemeClr val="tx1">
                    <a:lumMod val="95000"/>
                  </a:schemeClr>
                </a:solidFill>
              </a:rPr>
              <a:t>Madonna of Humility</a:t>
            </a:r>
          </a:p>
          <a:p>
            <a:pPr algn="ctr"/>
            <a:endParaRPr lang="en-US" sz="1600" dirty="0">
              <a:solidFill>
                <a:schemeClr val="tx1">
                  <a:lumMod val="95000"/>
                </a:schemeClr>
              </a:solidFill>
            </a:endParaRPr>
          </a:p>
          <a:p>
            <a:pPr algn="ctr"/>
            <a:r>
              <a:rPr lang="en-US" sz="1600" dirty="0">
                <a:solidFill>
                  <a:schemeClr val="tx1">
                    <a:lumMod val="95000"/>
                  </a:schemeClr>
                </a:solidFill>
              </a:rPr>
              <a:t>Giovanni di Paolo</a:t>
            </a:r>
          </a:p>
          <a:p>
            <a:pPr algn="ctr"/>
            <a:r>
              <a:rPr lang="en-US" sz="1600" dirty="0">
                <a:solidFill>
                  <a:schemeClr val="tx1">
                    <a:lumMod val="95000"/>
                  </a:schemeClr>
                </a:solidFill>
              </a:rPr>
              <a:t>Museum of Fine Arts</a:t>
            </a:r>
          </a:p>
          <a:p>
            <a:pPr algn="ctr"/>
            <a:r>
              <a:rPr lang="en-US" sz="1600" dirty="0">
                <a:solidFill>
                  <a:schemeClr val="tx1">
                    <a:lumMod val="95000"/>
                  </a:schemeClr>
                </a:solidFill>
              </a:rPr>
              <a:t>Boston, MA</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800600" y="1"/>
            <a:ext cx="5029200" cy="6852287"/>
          </a:xfrm>
          <a:prstGeom prst="rect">
            <a:avLst/>
          </a:prstGeom>
        </p:spPr>
      </p:pic>
    </p:spTree>
    <p:extLst>
      <p:ext uri="{BB962C8B-B14F-4D97-AF65-F5344CB8AC3E}">
        <p14:creationId xmlns:p14="http://schemas.microsoft.com/office/powerpoint/2010/main" val="1449984616"/>
      </p:ext>
    </p:extLst>
  </p:cSld>
  <p:clrMapOvr>
    <a:masterClrMapping/>
  </p:clrMapOvr>
  <p:transition advTm="8000"/>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0"/>
            <a:ext cx="7467600" cy="1754326"/>
          </a:xfrm>
          <a:prstGeom prst="rect">
            <a:avLst/>
          </a:prstGeom>
        </p:spPr>
        <p:txBody>
          <a:bodyPr wrap="square" lIns="91440" tIns="45720" rIns="91440" bIns="45720" anchor="t">
            <a:spAutoFit/>
          </a:bodyPr>
          <a:lstStyle/>
          <a:p>
            <a:r>
              <a:rPr lang="en-US" sz="3600" dirty="0"/>
              <a:t>"He has brought down the powerful from their thrones and lifted up the lowly..."</a:t>
            </a: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1:52</a:t>
            </a:r>
          </a:p>
        </p:txBody>
      </p:sp>
    </p:spTree>
    <p:extLst>
      <p:ext uri="{BB962C8B-B14F-4D97-AF65-F5344CB8AC3E}">
        <p14:creationId xmlns:p14="http://schemas.microsoft.com/office/powerpoint/2010/main" val="1512124101"/>
      </p:ext>
    </p:extLst>
  </p:cSld>
  <p:clrMapOvr>
    <a:masterClrMapping/>
  </p:clrMapOvr>
  <p:transition advTm="8000"/>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4800600"/>
            <a:ext cx="2438400" cy="369332"/>
          </a:xfrm>
          <a:prstGeom prst="rect">
            <a:avLst/>
          </a:prstGeom>
          <a:noFill/>
        </p:spPr>
        <p:txBody>
          <a:bodyPr wrap="square" rtlCol="0">
            <a:spAutoFit/>
          </a:bodyPr>
          <a:lstStyle/>
          <a:p>
            <a:pPr algn="ctr"/>
            <a:endParaRPr lang="en-US" dirty="0">
              <a:solidFill>
                <a:schemeClr val="tx1">
                  <a:lumMod val="95000"/>
                </a:schemeClr>
              </a:solidFill>
            </a:endParaRPr>
          </a:p>
        </p:txBody>
      </p:sp>
      <p:pic>
        <p:nvPicPr>
          <p:cNvPr id="5" name="Picture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33600" y="-4618"/>
            <a:ext cx="7924800" cy="6096000"/>
          </a:xfrm>
          <a:prstGeom prst="rect">
            <a:avLst/>
          </a:prstGeom>
        </p:spPr>
      </p:pic>
      <p:sp>
        <p:nvSpPr>
          <p:cNvPr id="7" name="TextBox 6"/>
          <p:cNvSpPr txBox="1"/>
          <p:nvPr/>
        </p:nvSpPr>
        <p:spPr>
          <a:xfrm>
            <a:off x="4225636" y="6324600"/>
            <a:ext cx="4114800" cy="338554"/>
          </a:xfrm>
          <a:prstGeom prst="rect">
            <a:avLst/>
          </a:prstGeom>
          <a:noFill/>
        </p:spPr>
        <p:txBody>
          <a:bodyPr wrap="square" rtlCol="0">
            <a:spAutoFit/>
          </a:bodyPr>
          <a:lstStyle/>
          <a:p>
            <a:r>
              <a:rPr lang="en-US" sz="1600" dirty="0"/>
              <a:t>Mother Teresa  --  Ariel Quiroz</a:t>
            </a:r>
          </a:p>
        </p:txBody>
      </p:sp>
    </p:spTree>
    <p:extLst>
      <p:ext uri="{BB962C8B-B14F-4D97-AF65-F5344CB8AC3E}">
        <p14:creationId xmlns:p14="http://schemas.microsoft.com/office/powerpoint/2010/main" val="4025522412"/>
      </p:ext>
    </p:extLst>
  </p:cSld>
  <p:clrMapOvr>
    <a:masterClrMapping/>
  </p:clrMapOvr>
  <p:transition advTm="800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057400"/>
            <a:ext cx="6705600" cy="1754326"/>
          </a:xfrm>
          <a:prstGeom prst="rect">
            <a:avLst/>
          </a:prstGeom>
        </p:spPr>
        <p:txBody>
          <a:bodyPr wrap="square" lIns="91440" tIns="45720" rIns="91440" bIns="45720" anchor="t">
            <a:spAutoFit/>
          </a:bodyPr>
          <a:lstStyle/>
          <a:p>
            <a:r>
              <a:rPr lang="en-US" sz="3600" dirty="0"/>
              <a:t>"...he has filled the hungry with good things and sent the rich away empty."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1:53</a:t>
            </a:r>
          </a:p>
        </p:txBody>
      </p:sp>
    </p:spTree>
    <p:extLst>
      <p:ext uri="{BB962C8B-B14F-4D97-AF65-F5344CB8AC3E}">
        <p14:creationId xmlns:p14="http://schemas.microsoft.com/office/powerpoint/2010/main" val="4056601877"/>
      </p:ext>
    </p:extLst>
  </p:cSld>
  <p:clrMapOvr>
    <a:masterClrMapping/>
  </p:clrMapOvr>
  <p:transition advTm="8000"/>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05000" y="5486400"/>
            <a:ext cx="1752600" cy="1077218"/>
          </a:xfrm>
          <a:prstGeom prst="rect">
            <a:avLst/>
          </a:prstGeom>
          <a:noFill/>
        </p:spPr>
        <p:txBody>
          <a:bodyPr wrap="square" rtlCol="0">
            <a:spAutoFit/>
          </a:bodyPr>
          <a:lstStyle/>
          <a:p>
            <a:pPr algn="ctr">
              <a:defRPr/>
            </a:pPr>
            <a:r>
              <a:rPr lang="en-US" sz="1600" dirty="0">
                <a:solidFill>
                  <a:prstClr val="white">
                    <a:lumMod val="95000"/>
                  </a:prstClr>
                </a:solidFill>
                <a:latin typeface="Calibri"/>
              </a:rPr>
              <a:t>Madonna of Mercy</a:t>
            </a:r>
          </a:p>
          <a:p>
            <a:pPr algn="ctr">
              <a:defRPr/>
            </a:pPr>
            <a:endParaRPr lang="en-US" sz="1600" dirty="0">
              <a:solidFill>
                <a:prstClr val="white">
                  <a:lumMod val="95000"/>
                </a:prstClr>
              </a:solidFill>
              <a:latin typeface="Calibri"/>
            </a:endParaRPr>
          </a:p>
          <a:p>
            <a:pPr algn="ctr">
              <a:defRPr/>
            </a:pPr>
            <a:r>
              <a:rPr lang="en-US" sz="1600" dirty="0">
                <a:solidFill>
                  <a:prstClr val="white">
                    <a:lumMod val="95000"/>
                  </a:prstClr>
                </a:solidFill>
                <a:latin typeface="Calibri"/>
              </a:rPr>
              <a:t>Sano di Pietro</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95800" y="129074"/>
            <a:ext cx="5257800" cy="6652727"/>
          </a:xfrm>
          <a:prstGeom prst="rect">
            <a:avLst/>
          </a:prstGeom>
        </p:spPr>
      </p:pic>
    </p:spTree>
    <p:extLst>
      <p:ext uri="{BB962C8B-B14F-4D97-AF65-F5344CB8AC3E}">
        <p14:creationId xmlns:p14="http://schemas.microsoft.com/office/powerpoint/2010/main" val="2866766253"/>
      </p:ext>
    </p:extLst>
  </p:cSld>
  <p:clrMapOvr>
    <a:masterClrMapping/>
  </p:clrMapOvr>
  <p:transition advTm="8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The Poor Invited to the Feast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2" name="Picture 1"/>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91917" y="-54428"/>
            <a:ext cx="9176084" cy="6226628"/>
          </a:xfrm>
          <a:prstGeom prst="rect">
            <a:avLst/>
          </a:prstGeom>
        </p:spPr>
      </p:pic>
    </p:spTree>
  </p:cSld>
  <p:clrMapOvr>
    <a:masterClrMapping/>
  </p:clrMapOvr>
  <p:transition advTm="8000"/>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1"/>
            <a:ext cx="7467600" cy="1200329"/>
          </a:xfrm>
          <a:prstGeom prst="rect">
            <a:avLst/>
          </a:prstGeom>
        </p:spPr>
        <p:txBody>
          <a:bodyPr wrap="square" lIns="91440" tIns="45720" rIns="91440" bIns="45720" anchor="t">
            <a:spAutoFit/>
          </a:bodyPr>
          <a:lstStyle/>
          <a:p>
            <a:r>
              <a:rPr lang="en-US" sz="3600" dirty="0"/>
              <a:t>"He has come to the aid of his child Israel, in remembrance of his mercy..."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1:54</a:t>
            </a:r>
          </a:p>
        </p:txBody>
      </p:sp>
    </p:spTree>
    <p:extLst>
      <p:ext uri="{BB962C8B-B14F-4D97-AF65-F5344CB8AC3E}">
        <p14:creationId xmlns:p14="http://schemas.microsoft.com/office/powerpoint/2010/main" val="2926685714"/>
      </p:ext>
    </p:extLst>
  </p:cSld>
  <p:clrMapOvr>
    <a:masterClrMapping/>
  </p:clrMapOvr>
  <p:transition advTm="8000"/>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27632" y="6268719"/>
            <a:ext cx="8229600" cy="338554"/>
          </a:xfrm>
          <a:prstGeom prst="rect">
            <a:avLst/>
          </a:prstGeom>
          <a:noFill/>
        </p:spPr>
        <p:txBody>
          <a:bodyPr wrap="square" rtlCol="0">
            <a:spAutoFit/>
          </a:bodyPr>
          <a:lstStyle/>
          <a:p>
            <a:pPr algn="ctr"/>
            <a:r>
              <a:rPr lang="en-US" sz="1600" dirty="0">
                <a:solidFill>
                  <a:schemeClr val="tx1">
                    <a:lumMod val="95000"/>
                  </a:schemeClr>
                </a:solidFill>
              </a:rPr>
              <a:t>The Visitation  --  </a:t>
            </a:r>
            <a:r>
              <a:rPr lang="en-US" sz="1600" dirty="0" err="1">
                <a:solidFill>
                  <a:schemeClr val="tx1">
                    <a:lumMod val="95000"/>
                  </a:schemeClr>
                </a:solidFill>
              </a:rPr>
              <a:t>Keur</a:t>
            </a:r>
            <a:r>
              <a:rPr lang="en-US" sz="1600" dirty="0">
                <a:solidFill>
                  <a:schemeClr val="tx1">
                    <a:lumMod val="95000"/>
                  </a:schemeClr>
                </a:solidFill>
              </a:rPr>
              <a:t> Moussa Abbey, Senegal</a:t>
            </a:r>
          </a:p>
        </p:txBody>
      </p:sp>
      <p:pic>
        <p:nvPicPr>
          <p:cNvPr id="5" name="Picture 4">
            <a:extLst>
              <a:ext uri="{FF2B5EF4-FFF2-40B4-BE49-F238E27FC236}">
                <a16:creationId xmlns:a16="http://schemas.microsoft.com/office/drawing/2014/main" id="{6D07BB69-3C74-D2E1-924D-3A013688C0B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308581" y="589280"/>
            <a:ext cx="3387619" cy="5354319"/>
          </a:xfrm>
          <a:prstGeom prst="rect">
            <a:avLst/>
          </a:prstGeom>
        </p:spPr>
      </p:pic>
    </p:spTree>
  </p:cSld>
  <p:clrMapOvr>
    <a:masterClrMapping/>
  </p:clrMapOvr>
  <p:transition advTm="8000"/>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81200"/>
            <a:ext cx="7467600" cy="1754326"/>
          </a:xfrm>
          <a:prstGeom prst="rect">
            <a:avLst/>
          </a:prstGeom>
        </p:spPr>
        <p:txBody>
          <a:bodyPr wrap="square" lIns="91440" tIns="45720" rIns="91440" bIns="45720" anchor="t">
            <a:spAutoFit/>
          </a:bodyPr>
          <a:lstStyle/>
          <a:p>
            <a:r>
              <a:rPr lang="en-US" sz="3600" dirty="0"/>
              <a:t>"...according to the promise he made to our ancestors, to Abraham and to his descendants forever."</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1:55</a:t>
            </a:r>
          </a:p>
        </p:txBody>
      </p:sp>
    </p:spTree>
    <p:extLst>
      <p:ext uri="{BB962C8B-B14F-4D97-AF65-F5344CB8AC3E}">
        <p14:creationId xmlns:p14="http://schemas.microsoft.com/office/powerpoint/2010/main" val="4218342439"/>
      </p:ext>
    </p:extLst>
  </p:cSld>
  <p:clrMapOvr>
    <a:masterClrMapping/>
  </p:clrMapOvr>
  <p:transition advTm="8000"/>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514600" y="5486400"/>
            <a:ext cx="2286000" cy="1169551"/>
          </a:xfrm>
          <a:prstGeom prst="rect">
            <a:avLst/>
          </a:prstGeom>
          <a:noFill/>
        </p:spPr>
        <p:txBody>
          <a:bodyPr wrap="square" rtlCol="0">
            <a:spAutoFit/>
          </a:bodyPr>
          <a:lstStyle/>
          <a:p>
            <a:pPr algn="ctr">
              <a:defRPr/>
            </a:pPr>
            <a:r>
              <a:rPr lang="en-US" sz="1400" dirty="0">
                <a:solidFill>
                  <a:prstClr val="white">
                    <a:lumMod val="95000"/>
                  </a:prstClr>
                </a:solidFill>
                <a:latin typeface="Calibri"/>
              </a:rPr>
              <a:t>Magnificat</a:t>
            </a:r>
          </a:p>
          <a:p>
            <a:pPr algn="ctr">
              <a:defRPr/>
            </a:pPr>
            <a:endParaRPr lang="en-US" sz="1400" dirty="0">
              <a:solidFill>
                <a:prstClr val="white">
                  <a:lumMod val="95000"/>
                </a:prstClr>
              </a:solidFill>
              <a:latin typeface="Calibri"/>
            </a:endParaRPr>
          </a:p>
          <a:p>
            <a:pPr algn="ctr">
              <a:defRPr/>
            </a:pPr>
            <a:r>
              <a:rPr lang="en-US" sz="1400" dirty="0">
                <a:solidFill>
                  <a:prstClr val="white">
                    <a:lumMod val="95000"/>
                  </a:prstClr>
                </a:solidFill>
                <a:latin typeface="Calibri"/>
              </a:rPr>
              <a:t>James Tissot</a:t>
            </a:r>
          </a:p>
          <a:p>
            <a:pPr algn="ctr">
              <a:defRPr/>
            </a:pPr>
            <a:r>
              <a:rPr lang="en-US" sz="1400" dirty="0">
                <a:solidFill>
                  <a:prstClr val="white">
                    <a:lumMod val="95000"/>
                  </a:prstClr>
                </a:solidFill>
                <a:latin typeface="Calibri"/>
              </a:rPr>
              <a:t>Brooklyn Museum</a:t>
            </a:r>
          </a:p>
          <a:p>
            <a:pPr algn="ctr">
              <a:defRPr/>
            </a:pPr>
            <a:r>
              <a:rPr lang="en-US" sz="1400" dirty="0">
                <a:solidFill>
                  <a:prstClr val="white">
                    <a:lumMod val="95000"/>
                  </a:prstClr>
                </a:solidFill>
                <a:latin typeface="Calibri"/>
              </a:rPr>
              <a:t>New York City</a:t>
            </a:r>
          </a:p>
        </p:txBody>
      </p:sp>
      <p:pic>
        <p:nvPicPr>
          <p:cNvPr id="5" name="Picture 4">
            <a:extLst>
              <a:ext uri="{FF2B5EF4-FFF2-40B4-BE49-F238E27FC236}">
                <a16:creationId xmlns:a16="http://schemas.microsoft.com/office/drawing/2014/main" id="{8FD32B0A-E6E7-C75F-63F2-6C522FE686D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75021" y="0"/>
            <a:ext cx="3202179" cy="6858000"/>
          </a:xfrm>
          <a:prstGeom prst="rect">
            <a:avLst/>
          </a:prstGeom>
        </p:spPr>
      </p:pic>
    </p:spTree>
    <p:extLst>
      <p:ext uri="{BB962C8B-B14F-4D97-AF65-F5344CB8AC3E}">
        <p14:creationId xmlns:p14="http://schemas.microsoft.com/office/powerpoint/2010/main" val="3201883684"/>
      </p:ext>
    </p:extLst>
  </p:cSld>
  <p:clrMapOvr>
    <a:masterClrMapping/>
  </p:clrMapOvr>
  <p:transition advTm="8000"/>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28073"/>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endParaRPr lang="en-US" dirty="0"/>
          </a:p>
          <a:p>
            <a:pPr>
              <a:buNone/>
            </a:pPr>
            <a:endParaRPr lang="en-US" sz="1400" dirty="0"/>
          </a:p>
          <a:p>
            <a:pPr>
              <a:buNone/>
            </a:pPr>
            <a:r>
              <a:rPr lang="en-US" sz="1400" dirty="0"/>
              <a:t>http://diglib.library.vanderbilt.edu/act-imagelink.pl?RC=48397</a:t>
            </a:r>
          </a:p>
          <a:p>
            <a:pPr>
              <a:buNone/>
            </a:pPr>
            <a:r>
              <a:rPr lang="en-US" sz="1400" dirty="0"/>
              <a:t>Estate of John August Swanson, https://www.johnaugustswanson.com/</a:t>
            </a:r>
          </a:p>
          <a:p>
            <a:pPr>
              <a:buNone/>
            </a:pPr>
            <a:r>
              <a:rPr lang="en-US" sz="1400" dirty="0"/>
              <a:t>http://www.flickr.com/photos/swperman/221074981/</a:t>
            </a:r>
          </a:p>
          <a:p>
            <a:pPr>
              <a:buNone/>
            </a:pPr>
            <a:r>
              <a:rPr lang="en-US" sz="1400" dirty="0"/>
              <a:t>http://diglib.library.vanderbilt.edu/act-imagelink.pl?RC=29442</a:t>
            </a:r>
          </a:p>
          <a:p>
            <a:pPr>
              <a:buNone/>
            </a:pPr>
            <a:r>
              <a:rPr lang="en-US" sz="1400" dirty="0"/>
              <a:t>http://diglib.library.vanderbilt.edu/act-imagelink.pl?RC=48279</a:t>
            </a:r>
          </a:p>
          <a:p>
            <a:pPr>
              <a:buNone/>
            </a:pPr>
            <a:r>
              <a:rPr lang="en-US" sz="1400" dirty="0"/>
              <a:t>http://diglib.library.vanderbilt.edu/act-imagelink.pl?RC=42422</a:t>
            </a:r>
          </a:p>
          <a:p>
            <a:pPr>
              <a:buNone/>
            </a:pPr>
            <a:r>
              <a:rPr lang="en-US" sz="1400" dirty="0"/>
              <a:t>www.yorckproject.de</a:t>
            </a:r>
          </a:p>
          <a:p>
            <a:pPr>
              <a:buNone/>
            </a:pPr>
            <a:r>
              <a:rPr lang="en-US" sz="1400" dirty="0"/>
              <a:t>https://www.flickr.com/photos/paullew/23612984750</a:t>
            </a:r>
          </a:p>
          <a:p>
            <a:pPr>
              <a:buNone/>
            </a:pPr>
            <a:r>
              <a:rPr lang="en-US" sz="1400" dirty="0"/>
              <a:t>http://www.lewpstudio.com - copyright by Lauren Wright Pittman</a:t>
            </a:r>
          </a:p>
          <a:p>
            <a:pPr>
              <a:buNone/>
            </a:pPr>
            <a:r>
              <a:rPr lang="en-US" sz="1400" dirty="0"/>
              <a:t>Estate of Frank Wesley, http://www.frankwesleyart.com/main_page.htm</a:t>
            </a:r>
          </a:p>
          <a:p>
            <a:pPr>
              <a:buNone/>
            </a:pPr>
            <a:r>
              <a:rPr lang="en-US" sz="1400" dirty="0"/>
              <a:t>https://commons.wikimedia.org/wiki/File:Sandro_Botticelli_057.jpg</a:t>
            </a:r>
          </a:p>
          <a:p>
            <a:pPr>
              <a:buNone/>
            </a:pPr>
            <a:r>
              <a:rPr lang="en-US" sz="1400" dirty="0"/>
              <a:t>https://commons.wikimedia.org/wiki/File:Madonna_of_Humility.Giovanni_di_Paolo._Boston_MFA.jpg</a:t>
            </a:r>
          </a:p>
          <a:p>
            <a:pPr>
              <a:buNone/>
            </a:pPr>
            <a:r>
              <a:rPr lang="en-US" sz="1400" dirty="0"/>
              <a:t>https://commons.wikimedia.org/wiki/File:Mother_Teresa_flickr.jpg</a:t>
            </a:r>
          </a:p>
          <a:p>
            <a:pPr>
              <a:buNone/>
            </a:pPr>
            <a:r>
              <a:rPr lang="en-US" sz="1400" dirty="0"/>
              <a:t>https://commons.wikimedia.org/wiki/File:Sano_di_Pietro._Madonna_of_Mercy.1440s_Private_coll..jpg</a:t>
            </a:r>
          </a:p>
          <a:p>
            <a:pPr>
              <a:buNone/>
            </a:pPr>
            <a:r>
              <a:rPr lang="sv-SE" sz="1400" dirty="0"/>
              <a:t>https://commons.wikimedia.org/wiki/File:KeurMoussaAutel.jpg</a:t>
            </a:r>
          </a:p>
          <a:p>
            <a:pPr>
              <a:buNone/>
            </a:pPr>
            <a:r>
              <a:rPr lang="sv-SE" sz="1400" dirty="0"/>
              <a:t>https://commons.wikimedia.org/wiki/File:Brooklyn_Museum_-_The_Magnificat_(Le_magnificat)_-_James_Tissot_-_ov Erall_.jpg</a:t>
            </a:r>
            <a:endParaRPr lang="en-US" sz="1400" dirty="0"/>
          </a:p>
          <a:p>
            <a:pPr>
              <a:buNone/>
            </a:pPr>
            <a:endParaRPr lang="en-US" sz="1400" dirty="0"/>
          </a:p>
          <a:p>
            <a:pPr>
              <a:buNone/>
            </a:pPr>
            <a:r>
              <a:rPr lang="en-US" sz="1400" dirty="0"/>
              <a:t>Additional descriptions can be found at the Art in the Christian Tradition image library, a service of the Vanderbilt Divinity Library, http://diglib.library.vanderbilt.edu/.  All images available via Creative Commons 3.0 License.</a:t>
            </a:r>
          </a:p>
          <a:p>
            <a:endParaRPr lang="en-US" sz="1400" dirty="0"/>
          </a:p>
          <a:p>
            <a:endParaRPr lang="en-US" sz="1400" dirty="0"/>
          </a:p>
          <a:p>
            <a:endParaRPr lang="en-US" sz="1400" dirty="0"/>
          </a:p>
        </p:txBody>
      </p:sp>
    </p:spTree>
  </p:cSld>
  <p:clrMapOvr>
    <a:masterClrMapping/>
  </p:clrMapOvr>
  <p:transition advTm="3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971800" y="2209801"/>
            <a:ext cx="6934200" cy="1200329"/>
          </a:xfrm>
          <a:prstGeom prst="rect">
            <a:avLst/>
          </a:prstGeom>
        </p:spPr>
        <p:txBody>
          <a:bodyPr wrap="square" lIns="91440" tIns="45720" rIns="91440" bIns="45720" anchor="t">
            <a:spAutoFit/>
          </a:bodyPr>
          <a:lstStyle/>
          <a:p>
            <a:r>
              <a:rPr lang="en-US" sz="3600" dirty="0"/>
              <a:t>Rejoice with those who rejoice; weep with those who weep.</a:t>
            </a:r>
            <a:endParaRPr lang="en-US" sz="3600" dirty="0">
              <a:cs typeface="Arial" pitchFamily="34" charset="0"/>
            </a:endParaRPr>
          </a:p>
        </p:txBody>
      </p:sp>
      <p:sp>
        <p:nvSpPr>
          <p:cNvPr id="5" name="TextBox 4"/>
          <p:cNvSpPr txBox="1"/>
          <p:nvPr/>
        </p:nvSpPr>
        <p:spPr>
          <a:xfrm>
            <a:off x="5867400" y="4114801"/>
            <a:ext cx="3352800" cy="461665"/>
          </a:xfrm>
          <a:prstGeom prst="rect">
            <a:avLst/>
          </a:prstGeom>
          <a:noFill/>
        </p:spPr>
        <p:txBody>
          <a:bodyPr wrap="square" lIns="91440" tIns="45720" rIns="91440" bIns="45720" rtlCol="0" anchor="t">
            <a:spAutoFit/>
          </a:bodyPr>
          <a:lstStyle/>
          <a:p>
            <a:pPr algn="ctr"/>
            <a:r>
              <a:rPr lang="en-US" sz="2400" dirty="0">
                <a:solidFill>
                  <a:schemeClr val="tx1">
                    <a:lumMod val="95000"/>
                  </a:schemeClr>
                </a:solidFill>
              </a:rPr>
              <a:t>Romans 12:15</a:t>
            </a:r>
          </a:p>
        </p:txBody>
      </p:sp>
    </p:spTree>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317BAAF-4919-C23B-BCDD-F5836BD8A6F4}"/>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828800" y="152400"/>
            <a:ext cx="8704386" cy="6172201"/>
          </a:xfrm>
          <a:prstGeom prst="rect">
            <a:avLst/>
          </a:prstGeom>
        </p:spPr>
      </p:pic>
      <p:sp>
        <p:nvSpPr>
          <p:cNvPr id="6" name="TextBox 5">
            <a:extLst>
              <a:ext uri="{FF2B5EF4-FFF2-40B4-BE49-F238E27FC236}">
                <a16:creationId xmlns:a16="http://schemas.microsoft.com/office/drawing/2014/main" id="{F5AE0B91-3711-EF16-ED66-91B38A9EEDB8}"/>
              </a:ext>
            </a:extLst>
          </p:cNvPr>
          <p:cNvSpPr txBox="1"/>
          <p:nvPr/>
        </p:nvSpPr>
        <p:spPr>
          <a:xfrm>
            <a:off x="4800600" y="6474023"/>
            <a:ext cx="4343400" cy="307777"/>
          </a:xfrm>
          <a:prstGeom prst="rect">
            <a:avLst/>
          </a:prstGeom>
          <a:noFill/>
        </p:spPr>
        <p:txBody>
          <a:bodyPr wrap="square" rtlCol="0">
            <a:spAutoFit/>
          </a:bodyPr>
          <a:lstStyle/>
          <a:p>
            <a:r>
              <a:rPr lang="en-US" sz="1400" dirty="0"/>
              <a:t>A Celebration  --  John August Swanson</a:t>
            </a:r>
          </a:p>
        </p:txBody>
      </p:sp>
    </p:spTree>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95600" y="1905000"/>
            <a:ext cx="6819900" cy="2308324"/>
          </a:xfrm>
          <a:prstGeom prst="rect">
            <a:avLst/>
          </a:prstGeom>
        </p:spPr>
        <p:txBody>
          <a:bodyPr wrap="square" lIns="91440" tIns="45720" rIns="91440" bIns="45720" anchor="t">
            <a:spAutoFit/>
          </a:bodyPr>
          <a:lstStyle/>
          <a:p>
            <a:r>
              <a:rPr lang="en-US" sz="3600" dirty="0"/>
              <a:t>When Elizabeth heard Mary's greeting, the child leaped in her womb. And Elizabeth was filled with the Holy Spirit...</a:t>
            </a:r>
            <a:endParaRPr lang="en-US" sz="3600" dirty="0">
              <a:cs typeface="Arial" pitchFamily="34" charset="0"/>
            </a:endParaRPr>
          </a:p>
        </p:txBody>
      </p:sp>
      <p:sp>
        <p:nvSpPr>
          <p:cNvPr id="5" name="TextBox 4"/>
          <p:cNvSpPr txBox="1"/>
          <p:nvPr/>
        </p:nvSpPr>
        <p:spPr>
          <a:xfrm>
            <a:off x="6096000" y="4583669"/>
            <a:ext cx="3352800" cy="461665"/>
          </a:xfrm>
          <a:prstGeom prst="rect">
            <a:avLst/>
          </a:prstGeom>
          <a:noFill/>
        </p:spPr>
        <p:txBody>
          <a:bodyPr wrap="square" rtlCol="0">
            <a:spAutoFit/>
          </a:bodyPr>
          <a:lstStyle/>
          <a:p>
            <a:pPr algn="ctr"/>
            <a:r>
              <a:rPr lang="en-US" sz="2400" dirty="0">
                <a:solidFill>
                  <a:schemeClr val="tx1">
                    <a:lumMod val="95000"/>
                  </a:schemeClr>
                </a:solidFill>
              </a:rPr>
              <a:t>Luke 1:41</a:t>
            </a:r>
          </a:p>
        </p:txBody>
      </p:sp>
    </p:spTree>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err="1">
                <a:solidFill>
                  <a:schemeClr val="tx1">
                    <a:lumMod val="95000"/>
                  </a:schemeClr>
                </a:solidFill>
              </a:rPr>
              <a:t>Magnificat</a:t>
            </a:r>
            <a:r>
              <a:rPr lang="en-US" sz="1600" dirty="0">
                <a:solidFill>
                  <a:schemeClr val="tx1">
                    <a:lumMod val="95000"/>
                  </a:schemeClr>
                </a:solidFill>
              </a:rPr>
              <a:t>  --  Brother Eric, Church of Reconciliation, </a:t>
            </a:r>
            <a:r>
              <a:rPr lang="en-US" sz="1600" dirty="0" err="1">
                <a:solidFill>
                  <a:schemeClr val="tx1">
                    <a:lumMod val="95000"/>
                  </a:schemeClr>
                </a:solidFill>
              </a:rPr>
              <a:t>Taize</a:t>
            </a:r>
            <a:r>
              <a:rPr lang="en-US" sz="1600" dirty="0">
                <a:solidFill>
                  <a:schemeClr val="tx1">
                    <a:lumMod val="95000"/>
                  </a:schemeClr>
                </a:solidFill>
              </a:rPr>
              <a:t>, France</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200400" y="304800"/>
            <a:ext cx="6172200" cy="5880272"/>
          </a:xfrm>
          <a:prstGeom prst="rect">
            <a:avLst/>
          </a:prstGeom>
        </p:spPr>
      </p:pic>
    </p:spTree>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162800" cy="1789331"/>
          </a:xfrm>
          <a:prstGeom prst="rect">
            <a:avLst/>
          </a:prstGeom>
        </p:spPr>
        <p:txBody>
          <a:bodyPr wrap="square" lIns="91440" tIns="45720" rIns="91440" bIns="45720" anchor="t">
            <a:spAutoFit/>
          </a:bodyPr>
          <a:lstStyle/>
          <a:p>
            <a:r>
              <a:rPr lang="en-US" sz="3600" dirty="0"/>
              <a:t>...and exclaimed with a loud cry, "Blessed are you among women, and blessed is the fruit of your womb."</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Luke 1:42</a:t>
            </a:r>
          </a:p>
        </p:txBody>
      </p:sp>
    </p:spTree>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0" y="5266373"/>
            <a:ext cx="2057400" cy="1354217"/>
          </a:xfrm>
          <a:prstGeom prst="rect">
            <a:avLst/>
          </a:prstGeom>
          <a:noFill/>
        </p:spPr>
        <p:txBody>
          <a:bodyPr wrap="square" rtlCol="0">
            <a:spAutoFit/>
          </a:bodyPr>
          <a:lstStyle/>
          <a:p>
            <a:pPr algn="ctr"/>
            <a:r>
              <a:rPr lang="en-US" sz="1600" dirty="0">
                <a:solidFill>
                  <a:schemeClr val="tx1">
                    <a:lumMod val="95000"/>
                  </a:schemeClr>
                </a:solidFill>
              </a:rPr>
              <a:t>Annunciation and Visitation</a:t>
            </a:r>
          </a:p>
          <a:p>
            <a:pPr algn="ctr"/>
            <a:endParaRPr lang="en-US" sz="1600" dirty="0">
              <a:solidFill>
                <a:schemeClr val="tx1">
                  <a:lumMod val="95000"/>
                </a:schemeClr>
              </a:solidFill>
            </a:endParaRPr>
          </a:p>
          <a:p>
            <a:pPr algn="ctr"/>
            <a:r>
              <a:rPr lang="en-US" sz="1600" dirty="0">
                <a:solidFill>
                  <a:schemeClr val="tx1">
                    <a:lumMod val="95000"/>
                  </a:schemeClr>
                </a:solidFill>
              </a:rPr>
              <a:t>Amiens Cathedral </a:t>
            </a:r>
          </a:p>
          <a:p>
            <a:pPr algn="ctr"/>
            <a:r>
              <a:rPr lang="en-US" sz="1600" dirty="0">
                <a:solidFill>
                  <a:schemeClr val="tx1">
                    <a:lumMod val="95000"/>
                  </a:schemeClr>
                </a:solidFill>
              </a:rPr>
              <a:t>Amiens, France</a:t>
            </a:r>
          </a:p>
        </p:txBody>
      </p:sp>
      <p:pic>
        <p:nvPicPr>
          <p:cNvPr id="2" name="Picture 1"/>
          <p:cNvPicPr>
            <a:picLocks noChangeAspect="1"/>
          </p:cNvPicPr>
          <p:nvPr/>
        </p:nvPicPr>
        <p:blipFill>
          <a:blip r:embed="rId2"/>
          <a:stretch>
            <a:fillRect/>
          </a:stretch>
        </p:blipFill>
        <p:spPr>
          <a:xfrm>
            <a:off x="3962400" y="76200"/>
            <a:ext cx="6324600" cy="6667500"/>
          </a:xfrm>
          <a:prstGeom prst="rect">
            <a:avLst/>
          </a:prstGeom>
        </p:spPr>
      </p:pic>
    </p:spTree>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645</TotalTime>
  <Words>881</Words>
  <Application>Microsoft Office PowerPoint</Application>
  <PresentationFormat>Widescreen</PresentationFormat>
  <Paragraphs>98</Paragraphs>
  <Slides>34</Slides>
  <Notes>0</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First Sunday after Christmas Day Year A</vt:lpstr>
      <vt:lpstr>Visitation of Mary to Elizabeth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First Sunday after Christmas Day</dc:title>
  <dc:creator>Anne</dc:creator>
  <cp:lastModifiedBy>Lew, Charlotte Yuh</cp:lastModifiedBy>
  <cp:revision>171</cp:revision>
  <dcterms:created xsi:type="dcterms:W3CDTF">2016-08-31T16:46:43Z</dcterms:created>
  <dcterms:modified xsi:type="dcterms:W3CDTF">2025-10-20T14:17:21Z</dcterms:modified>
</cp:coreProperties>
</file>