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0"/>
  </p:notesMasterIdLst>
  <p:sldIdLst>
    <p:sldId id="256" r:id="rId2"/>
    <p:sldId id="282" r:id="rId3"/>
    <p:sldId id="382" r:id="rId4"/>
    <p:sldId id="383" r:id="rId5"/>
    <p:sldId id="384" r:id="rId6"/>
    <p:sldId id="385" r:id="rId7"/>
    <p:sldId id="386" r:id="rId8"/>
    <p:sldId id="387" r:id="rId9"/>
    <p:sldId id="388" r:id="rId10"/>
    <p:sldId id="389" r:id="rId11"/>
    <p:sldId id="390" r:id="rId12"/>
    <p:sldId id="393" r:id="rId13"/>
    <p:sldId id="392" r:id="rId14"/>
    <p:sldId id="391" r:id="rId15"/>
    <p:sldId id="394" r:id="rId16"/>
    <p:sldId id="397" r:id="rId17"/>
    <p:sldId id="400" r:id="rId18"/>
    <p:sldId id="399" r:id="rId19"/>
    <p:sldId id="398" r:id="rId20"/>
    <p:sldId id="410" r:id="rId21"/>
    <p:sldId id="406" r:id="rId22"/>
    <p:sldId id="408" r:id="rId23"/>
    <p:sldId id="407" r:id="rId24"/>
    <p:sldId id="401" r:id="rId25"/>
    <p:sldId id="405" r:id="rId26"/>
    <p:sldId id="403" r:id="rId27"/>
    <p:sldId id="404" r:id="rId28"/>
    <p:sldId id="29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4C4D"/>
    <a:srgbClr val="F88777"/>
    <a:srgbClr val="6282D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49AF34-B7E0-42E4-9AB0-CBFDD6F642D1}" v="122" dt="2025-10-20T14:10:03.4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298" autoAdjust="0"/>
    <p:restoredTop sz="94694"/>
  </p:normalViewPr>
  <p:slideViewPr>
    <p:cSldViewPr>
      <p:cViewPr varScale="1">
        <p:scale>
          <a:sx n="59" d="100"/>
          <a:sy n="59" d="100"/>
        </p:scale>
        <p:origin x="492" y="52"/>
      </p:cViewPr>
      <p:guideLst>
        <p:guide orient="horz" pos="2160"/>
        <p:guide pos="3840"/>
      </p:guideLst>
    </p:cSldViewPr>
  </p:slideViewPr>
  <p:notesTextViewPr>
    <p:cViewPr>
      <p:scale>
        <a:sx n="100" d="100"/>
        <a:sy n="100" d="100"/>
      </p:scale>
      <p:origin x="0" y="0"/>
    </p:cViewPr>
  </p:notesTextViewPr>
  <p:sorterViewPr>
    <p:cViewPr varScale="1">
      <p:scale>
        <a:sx n="100" d="100"/>
        <a:sy n="100" d="100"/>
      </p:scale>
      <p:origin x="0" y="-80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749AF34-B7E0-42E4-9AB0-CBFDD6F642D1}"/>
    <pc:docChg chg="modSld">
      <pc:chgData name="Allison Blackwell" userId="7Y4zoj1sqs5H+IG1uY71RyUTFRj8vI3Lj7CrwoODLF4=" providerId="None" clId="Web-{9749AF34-B7E0-42E4-9AB0-CBFDD6F642D1}" dt="2025-10-20T14:10:01.182" v="54" actId="20577"/>
      <pc:docMkLst>
        <pc:docMk/>
      </pc:docMkLst>
      <pc:sldChg chg="modSp">
        <pc:chgData name="Allison Blackwell" userId="7Y4zoj1sqs5H+IG1uY71RyUTFRj8vI3Lj7CrwoODLF4=" providerId="None" clId="Web-{9749AF34-B7E0-42E4-9AB0-CBFDD6F642D1}" dt="2025-10-20T14:04:07.026" v="5" actId="20577"/>
        <pc:sldMkLst>
          <pc:docMk/>
          <pc:sldMk cId="0" sldId="282"/>
        </pc:sldMkLst>
        <pc:spChg chg="mod">
          <ac:chgData name="Allison Blackwell" userId="7Y4zoj1sqs5H+IG1uY71RyUTFRj8vI3Lj7CrwoODLF4=" providerId="None" clId="Web-{9749AF34-B7E0-42E4-9AB0-CBFDD6F642D1}" dt="2025-10-20T14:04:07.026" v="5" actId="20577"/>
          <ac:spMkLst>
            <pc:docMk/>
            <pc:sldMk cId="0" sldId="282"/>
            <ac:spMk id="2" creationId="{00000000-0000-0000-0000-000000000000}"/>
          </ac:spMkLst>
        </pc:spChg>
      </pc:sldChg>
      <pc:sldChg chg="modSp">
        <pc:chgData name="Allison Blackwell" userId="7Y4zoj1sqs5H+IG1uY71RyUTFRj8vI3Lj7CrwoODLF4=" providerId="None" clId="Web-{9749AF34-B7E0-42E4-9AB0-CBFDD6F642D1}" dt="2025-10-20T14:04:24.198" v="7" actId="20577"/>
        <pc:sldMkLst>
          <pc:docMk/>
          <pc:sldMk cId="0" sldId="383"/>
        </pc:sldMkLst>
        <pc:spChg chg="mod">
          <ac:chgData name="Allison Blackwell" userId="7Y4zoj1sqs5H+IG1uY71RyUTFRj8vI3Lj7CrwoODLF4=" providerId="None" clId="Web-{9749AF34-B7E0-42E4-9AB0-CBFDD6F642D1}" dt="2025-10-20T14:04:24.198" v="7" actId="20577"/>
          <ac:spMkLst>
            <pc:docMk/>
            <pc:sldMk cId="0" sldId="383"/>
            <ac:spMk id="2" creationId="{00000000-0000-0000-0000-000000000000}"/>
          </ac:spMkLst>
        </pc:spChg>
      </pc:sldChg>
      <pc:sldChg chg="modSp">
        <pc:chgData name="Allison Blackwell" userId="7Y4zoj1sqs5H+IG1uY71RyUTFRj8vI3Lj7CrwoODLF4=" providerId="None" clId="Web-{9749AF34-B7E0-42E4-9AB0-CBFDD6F642D1}" dt="2025-10-20T14:05:30.979" v="13" actId="20577"/>
        <pc:sldMkLst>
          <pc:docMk/>
          <pc:sldMk cId="0" sldId="385"/>
        </pc:sldMkLst>
        <pc:spChg chg="mod">
          <ac:chgData name="Allison Blackwell" userId="7Y4zoj1sqs5H+IG1uY71RyUTFRj8vI3Lj7CrwoODLF4=" providerId="None" clId="Web-{9749AF34-B7E0-42E4-9AB0-CBFDD6F642D1}" dt="2025-10-20T14:05:06.791" v="10" actId="20577"/>
          <ac:spMkLst>
            <pc:docMk/>
            <pc:sldMk cId="0" sldId="385"/>
            <ac:spMk id="2" creationId="{00000000-0000-0000-0000-000000000000}"/>
          </ac:spMkLst>
        </pc:spChg>
        <pc:spChg chg="mod">
          <ac:chgData name="Allison Blackwell" userId="7Y4zoj1sqs5H+IG1uY71RyUTFRj8vI3Lj7CrwoODLF4=" providerId="None" clId="Web-{9749AF34-B7E0-42E4-9AB0-CBFDD6F642D1}" dt="2025-10-20T14:05:30.979" v="13" actId="20577"/>
          <ac:spMkLst>
            <pc:docMk/>
            <pc:sldMk cId="0" sldId="385"/>
            <ac:spMk id="5" creationId="{00000000-0000-0000-0000-000000000000}"/>
          </ac:spMkLst>
        </pc:spChg>
      </pc:sldChg>
      <pc:sldChg chg="modSp">
        <pc:chgData name="Allison Blackwell" userId="7Y4zoj1sqs5H+IG1uY71RyUTFRj8vI3Lj7CrwoODLF4=" providerId="None" clId="Web-{9749AF34-B7E0-42E4-9AB0-CBFDD6F642D1}" dt="2025-10-20T14:06:15.588" v="19" actId="20577"/>
        <pc:sldMkLst>
          <pc:docMk/>
          <pc:sldMk cId="0" sldId="387"/>
        </pc:sldMkLst>
        <pc:spChg chg="mod">
          <ac:chgData name="Allison Blackwell" userId="7Y4zoj1sqs5H+IG1uY71RyUTFRj8vI3Lj7CrwoODLF4=" providerId="None" clId="Web-{9749AF34-B7E0-42E4-9AB0-CBFDD6F642D1}" dt="2025-10-20T14:06:12.932" v="17" actId="20577"/>
          <ac:spMkLst>
            <pc:docMk/>
            <pc:sldMk cId="0" sldId="387"/>
            <ac:spMk id="2" creationId="{00000000-0000-0000-0000-000000000000}"/>
          </ac:spMkLst>
        </pc:spChg>
        <pc:spChg chg="mod">
          <ac:chgData name="Allison Blackwell" userId="7Y4zoj1sqs5H+IG1uY71RyUTFRj8vI3Lj7CrwoODLF4=" providerId="None" clId="Web-{9749AF34-B7E0-42E4-9AB0-CBFDD6F642D1}" dt="2025-10-20T14:06:15.588" v="19" actId="20577"/>
          <ac:spMkLst>
            <pc:docMk/>
            <pc:sldMk cId="0" sldId="387"/>
            <ac:spMk id="5" creationId="{00000000-0000-0000-0000-000000000000}"/>
          </ac:spMkLst>
        </pc:spChg>
      </pc:sldChg>
      <pc:sldChg chg="modSp">
        <pc:chgData name="Allison Blackwell" userId="7Y4zoj1sqs5H+IG1uY71RyUTFRj8vI3Lj7CrwoODLF4=" providerId="None" clId="Web-{9749AF34-B7E0-42E4-9AB0-CBFDD6F642D1}" dt="2025-10-20T14:06:46.838" v="23" actId="20577"/>
        <pc:sldMkLst>
          <pc:docMk/>
          <pc:sldMk cId="0" sldId="389"/>
        </pc:sldMkLst>
        <pc:spChg chg="mod">
          <ac:chgData name="Allison Blackwell" userId="7Y4zoj1sqs5H+IG1uY71RyUTFRj8vI3Lj7CrwoODLF4=" providerId="None" clId="Web-{9749AF34-B7E0-42E4-9AB0-CBFDD6F642D1}" dt="2025-10-20T14:06:41.541" v="22" actId="20577"/>
          <ac:spMkLst>
            <pc:docMk/>
            <pc:sldMk cId="0" sldId="389"/>
            <ac:spMk id="2" creationId="{00000000-0000-0000-0000-000000000000}"/>
          </ac:spMkLst>
        </pc:spChg>
        <pc:spChg chg="mod">
          <ac:chgData name="Allison Blackwell" userId="7Y4zoj1sqs5H+IG1uY71RyUTFRj8vI3Lj7CrwoODLF4=" providerId="None" clId="Web-{9749AF34-B7E0-42E4-9AB0-CBFDD6F642D1}" dt="2025-10-20T14:06:46.838" v="23" actId="20577"/>
          <ac:spMkLst>
            <pc:docMk/>
            <pc:sldMk cId="0" sldId="389"/>
            <ac:spMk id="5" creationId="{00000000-0000-0000-0000-000000000000}"/>
          </ac:spMkLst>
        </pc:spChg>
      </pc:sldChg>
      <pc:sldChg chg="modSp">
        <pc:chgData name="Allison Blackwell" userId="7Y4zoj1sqs5H+IG1uY71RyUTFRj8vI3Lj7CrwoODLF4=" providerId="None" clId="Web-{9749AF34-B7E0-42E4-9AB0-CBFDD6F642D1}" dt="2025-10-20T14:08:14.573" v="35" actId="20577"/>
        <pc:sldMkLst>
          <pc:docMk/>
          <pc:sldMk cId="0" sldId="391"/>
        </pc:sldMkLst>
        <pc:spChg chg="mod">
          <ac:chgData name="Allison Blackwell" userId="7Y4zoj1sqs5H+IG1uY71RyUTFRj8vI3Lj7CrwoODLF4=" providerId="None" clId="Web-{9749AF34-B7E0-42E4-9AB0-CBFDD6F642D1}" dt="2025-10-20T14:08:14.573" v="35" actId="20577"/>
          <ac:spMkLst>
            <pc:docMk/>
            <pc:sldMk cId="0" sldId="391"/>
            <ac:spMk id="2" creationId="{00000000-0000-0000-0000-000000000000}"/>
          </ac:spMkLst>
        </pc:spChg>
      </pc:sldChg>
      <pc:sldChg chg="modSp">
        <pc:chgData name="Allison Blackwell" userId="7Y4zoj1sqs5H+IG1uY71RyUTFRj8vI3Lj7CrwoODLF4=" providerId="None" clId="Web-{9749AF34-B7E0-42E4-9AB0-CBFDD6F642D1}" dt="2025-10-20T14:07:43.870" v="32" actId="20577"/>
        <pc:sldMkLst>
          <pc:docMk/>
          <pc:sldMk cId="0" sldId="393"/>
        </pc:sldMkLst>
        <pc:spChg chg="mod">
          <ac:chgData name="Allison Blackwell" userId="7Y4zoj1sqs5H+IG1uY71RyUTFRj8vI3Lj7CrwoODLF4=" providerId="None" clId="Web-{9749AF34-B7E0-42E4-9AB0-CBFDD6F642D1}" dt="2025-10-20T14:07:43.870" v="32" actId="20577"/>
          <ac:spMkLst>
            <pc:docMk/>
            <pc:sldMk cId="0" sldId="393"/>
            <ac:spMk id="2" creationId="{00000000-0000-0000-0000-000000000000}"/>
          </ac:spMkLst>
        </pc:spChg>
      </pc:sldChg>
      <pc:sldChg chg="modSp">
        <pc:chgData name="Allison Blackwell" userId="7Y4zoj1sqs5H+IG1uY71RyUTFRj8vI3Lj7CrwoODLF4=" providerId="None" clId="Web-{9749AF34-B7E0-42E4-9AB0-CBFDD6F642D1}" dt="2025-10-20T14:08:50.276" v="39" actId="20577"/>
        <pc:sldMkLst>
          <pc:docMk/>
          <pc:sldMk cId="0" sldId="397"/>
        </pc:sldMkLst>
        <pc:spChg chg="mod">
          <ac:chgData name="Allison Blackwell" userId="7Y4zoj1sqs5H+IG1uY71RyUTFRj8vI3Lj7CrwoODLF4=" providerId="None" clId="Web-{9749AF34-B7E0-42E4-9AB0-CBFDD6F642D1}" dt="2025-10-20T14:08:50.276" v="39" actId="20577"/>
          <ac:spMkLst>
            <pc:docMk/>
            <pc:sldMk cId="0" sldId="397"/>
            <ac:spMk id="2" creationId="{00000000-0000-0000-0000-000000000000}"/>
          </ac:spMkLst>
        </pc:spChg>
      </pc:sldChg>
      <pc:sldChg chg="modSp">
        <pc:chgData name="Allison Blackwell" userId="7Y4zoj1sqs5H+IG1uY71RyUTFRj8vI3Lj7CrwoODLF4=" providerId="None" clId="Web-{9749AF34-B7E0-42E4-9AB0-CBFDD6F642D1}" dt="2025-10-20T14:09:48.854" v="50" actId="20577"/>
        <pc:sldMkLst>
          <pc:docMk/>
          <pc:sldMk cId="0" sldId="401"/>
        </pc:sldMkLst>
        <pc:spChg chg="mod">
          <ac:chgData name="Allison Blackwell" userId="7Y4zoj1sqs5H+IG1uY71RyUTFRj8vI3Lj7CrwoODLF4=" providerId="None" clId="Web-{9749AF34-B7E0-42E4-9AB0-CBFDD6F642D1}" dt="2025-10-20T14:09:48.854" v="50" actId="20577"/>
          <ac:spMkLst>
            <pc:docMk/>
            <pc:sldMk cId="0" sldId="401"/>
            <ac:spMk id="2" creationId="{00000000-0000-0000-0000-000000000000}"/>
          </ac:spMkLst>
        </pc:spChg>
      </pc:sldChg>
      <pc:sldChg chg="modSp">
        <pc:chgData name="Allison Blackwell" userId="7Y4zoj1sqs5H+IG1uY71RyUTFRj8vI3Lj7CrwoODLF4=" providerId="None" clId="Web-{9749AF34-B7E0-42E4-9AB0-CBFDD6F642D1}" dt="2025-10-20T14:10:01.182" v="54" actId="20577"/>
        <pc:sldMkLst>
          <pc:docMk/>
          <pc:sldMk cId="0" sldId="403"/>
        </pc:sldMkLst>
        <pc:spChg chg="mod">
          <ac:chgData name="Allison Blackwell" userId="7Y4zoj1sqs5H+IG1uY71RyUTFRj8vI3Lj7CrwoODLF4=" providerId="None" clId="Web-{9749AF34-B7E0-42E4-9AB0-CBFDD6F642D1}" dt="2025-10-20T14:09:56.166" v="53" actId="20577"/>
          <ac:spMkLst>
            <pc:docMk/>
            <pc:sldMk cId="0" sldId="403"/>
            <ac:spMk id="2" creationId="{00000000-0000-0000-0000-000000000000}"/>
          </ac:spMkLst>
        </pc:spChg>
        <pc:spChg chg="mod">
          <ac:chgData name="Allison Blackwell" userId="7Y4zoj1sqs5H+IG1uY71RyUTFRj8vI3Lj7CrwoODLF4=" providerId="None" clId="Web-{9749AF34-B7E0-42E4-9AB0-CBFDD6F642D1}" dt="2025-10-20T14:10:01.182" v="54" actId="20577"/>
          <ac:spMkLst>
            <pc:docMk/>
            <pc:sldMk cId="0" sldId="403"/>
            <ac:spMk id="5" creationId="{00000000-0000-0000-0000-000000000000}"/>
          </ac:spMkLst>
        </pc:spChg>
      </pc:sldChg>
      <pc:sldChg chg="modSp">
        <pc:chgData name="Allison Blackwell" userId="7Y4zoj1sqs5H+IG1uY71RyUTFRj8vI3Lj7CrwoODLF4=" providerId="None" clId="Web-{9749AF34-B7E0-42E4-9AB0-CBFDD6F642D1}" dt="2025-10-20T14:09:38.541" v="45" actId="14100"/>
        <pc:sldMkLst>
          <pc:docMk/>
          <pc:sldMk cId="4260125431" sldId="408"/>
        </pc:sldMkLst>
        <pc:spChg chg="mod">
          <ac:chgData name="Allison Blackwell" userId="7Y4zoj1sqs5H+IG1uY71RyUTFRj8vI3Lj7CrwoODLF4=" providerId="None" clId="Web-{9749AF34-B7E0-42E4-9AB0-CBFDD6F642D1}" dt="2025-10-20T14:09:38.541" v="45" actId="14100"/>
          <ac:spMkLst>
            <pc:docMk/>
            <pc:sldMk cId="4260125431" sldId="408"/>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Third Sunday of Easter</a:t>
            </a:r>
          </a:p>
        </p:txBody>
      </p:sp>
      <p:sp>
        <p:nvSpPr>
          <p:cNvPr id="3" name="Subtitle 2"/>
          <p:cNvSpPr>
            <a:spLocks noGrp="1"/>
          </p:cNvSpPr>
          <p:nvPr>
            <p:ph type="subTitle" idx="1"/>
          </p:nvPr>
        </p:nvSpPr>
        <p:spPr>
          <a:xfrm>
            <a:off x="2895600" y="38100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600200" y="5943602"/>
            <a:ext cx="9067800" cy="954107"/>
          </a:xfrm>
          <a:prstGeom prst="rect">
            <a:avLst/>
          </a:prstGeom>
          <a:solidFill>
            <a:srgbClr val="E84C4D">
              <a:alpha val="60000"/>
            </a:srgbClr>
          </a:solidFill>
        </p:spPr>
        <p:txBody>
          <a:bodyPr wrap="square">
            <a:spAutoFit/>
          </a:bodyPr>
          <a:lstStyle/>
          <a:p>
            <a:pPr algn="ctr"/>
            <a:r>
              <a:rPr lang="en-US" sz="2800" dirty="0"/>
              <a:t>Acts 2:14a, 36-41  </a:t>
            </a:r>
            <a:r>
              <a:rPr lang="en-US" dirty="0"/>
              <a:t>•   </a:t>
            </a:r>
            <a:r>
              <a:rPr lang="en-US" sz="2800" dirty="0"/>
              <a:t>Psalm 116:1-4, 12-19  </a:t>
            </a:r>
            <a:r>
              <a:rPr lang="en-US" dirty="0"/>
              <a:t>•  </a:t>
            </a:r>
            <a:r>
              <a:rPr lang="en-US" sz="2800" dirty="0"/>
              <a:t>1 Peter 1:17-23</a:t>
            </a:r>
          </a:p>
          <a:p>
            <a:pPr algn="ctr"/>
            <a:r>
              <a:rPr lang="en-US" sz="2800" dirty="0"/>
              <a:t>Luke 24:13-35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5674"/>
            <a:ext cx="6705600" cy="1754326"/>
          </a:xfrm>
          <a:prstGeom prst="rect">
            <a:avLst/>
          </a:prstGeom>
        </p:spPr>
        <p:txBody>
          <a:bodyPr wrap="square" lIns="91440" tIns="45720" rIns="91440" bIns="45720" anchor="t">
            <a:spAutoFit/>
          </a:bodyPr>
          <a:lstStyle/>
          <a:p>
            <a:r>
              <a:rPr lang="en-US" sz="3600" dirty="0"/>
              <a:t>...and went with them, but their eyes were kept from recognizing him.</a:t>
            </a:r>
          </a:p>
        </p:txBody>
      </p:sp>
      <p:sp>
        <p:nvSpPr>
          <p:cNvPr id="5" name="TextBox 4"/>
          <p:cNvSpPr txBox="1"/>
          <p:nvPr/>
        </p:nvSpPr>
        <p:spPr>
          <a:xfrm>
            <a:off x="6096000" y="4583669"/>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Luke 24:15c-16</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05200" y="48491"/>
            <a:ext cx="7010400" cy="6781800"/>
          </a:xfrm>
          <a:prstGeom prst="rect">
            <a:avLst/>
          </a:prstGeom>
        </p:spPr>
      </p:pic>
      <p:sp>
        <p:nvSpPr>
          <p:cNvPr id="4" name="TextBox 3"/>
          <p:cNvSpPr txBox="1"/>
          <p:nvPr/>
        </p:nvSpPr>
        <p:spPr>
          <a:xfrm>
            <a:off x="1676400" y="5410201"/>
            <a:ext cx="1752600" cy="1323439"/>
          </a:xfrm>
          <a:prstGeom prst="rect">
            <a:avLst/>
          </a:prstGeom>
          <a:noFill/>
        </p:spPr>
        <p:txBody>
          <a:bodyPr wrap="square" rtlCol="0">
            <a:spAutoFit/>
          </a:bodyPr>
          <a:lstStyle/>
          <a:p>
            <a:pPr algn="ctr"/>
            <a:r>
              <a:rPr lang="en-US" sz="1600" dirty="0">
                <a:solidFill>
                  <a:schemeClr val="tx1">
                    <a:lumMod val="95000"/>
                  </a:schemeClr>
                </a:solidFill>
              </a:rPr>
              <a:t>Road to Emmaus</a:t>
            </a:r>
          </a:p>
          <a:p>
            <a:pPr algn="ctr"/>
            <a:endParaRPr lang="en-US" sz="1600" dirty="0">
              <a:solidFill>
                <a:schemeClr val="tx1">
                  <a:lumMod val="95000"/>
                </a:schemeClr>
              </a:solidFill>
            </a:endParaRPr>
          </a:p>
          <a:p>
            <a:pPr algn="ctr"/>
            <a:r>
              <a:rPr lang="en-US" sz="1600" dirty="0" err="1">
                <a:solidFill>
                  <a:schemeClr val="tx1">
                    <a:lumMod val="95000"/>
                  </a:schemeClr>
                </a:solidFill>
              </a:rPr>
              <a:t>Altobello</a:t>
            </a:r>
            <a:r>
              <a:rPr lang="en-US" sz="1600" dirty="0">
                <a:solidFill>
                  <a:schemeClr val="tx1">
                    <a:lumMod val="95000"/>
                  </a:schemeClr>
                </a:solidFill>
              </a:rPr>
              <a:t> </a:t>
            </a:r>
            <a:r>
              <a:rPr lang="en-US" sz="1600" dirty="0" err="1">
                <a:solidFill>
                  <a:schemeClr val="tx1">
                    <a:lumMod val="95000"/>
                  </a:schemeClr>
                </a:solidFill>
              </a:rPr>
              <a:t>Melone</a:t>
            </a:r>
            <a:endParaRPr lang="en-US" sz="1600" dirty="0">
              <a:solidFill>
                <a:schemeClr val="tx1">
                  <a:lumMod val="95000"/>
                </a:schemeClr>
              </a:solidFill>
            </a:endParaRPr>
          </a:p>
          <a:p>
            <a:pPr algn="ctr"/>
            <a:r>
              <a:rPr lang="en-US" sz="1600" dirty="0">
                <a:solidFill>
                  <a:schemeClr val="tx1">
                    <a:lumMod val="95000"/>
                  </a:schemeClr>
                </a:solidFill>
              </a:rPr>
              <a:t>National Gallery London</a:t>
            </a:r>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3970318"/>
          </a:xfrm>
          <a:prstGeom prst="rect">
            <a:avLst/>
          </a:prstGeom>
        </p:spPr>
        <p:txBody>
          <a:bodyPr wrap="square" lIns="91440" tIns="45720" rIns="91440" bIns="45720" anchor="t">
            <a:spAutoFit/>
          </a:bodyPr>
          <a:lstStyle/>
          <a:p>
            <a:r>
              <a:rPr lang="en-US" sz="3600" dirty="0"/>
              <a:t>And he said to them, "What are you discussing with each other while you walk along?" ….  "The things about Jesus of Nazareth, who was a prophet mighty in deed and word…"</a:t>
            </a:r>
          </a:p>
          <a:p>
            <a:endParaRPr lang="en-US" sz="3600" dirty="0"/>
          </a:p>
          <a:p>
            <a:endParaRPr lang="en-US" sz="3600" dirty="0"/>
          </a:p>
        </p:txBody>
      </p:sp>
      <p:sp>
        <p:nvSpPr>
          <p:cNvPr id="5" name="TextBox 4"/>
          <p:cNvSpPr txBox="1"/>
          <p:nvPr/>
        </p:nvSpPr>
        <p:spPr>
          <a:xfrm>
            <a:off x="6096000" y="4648201"/>
            <a:ext cx="3352800" cy="830997"/>
          </a:xfrm>
          <a:prstGeom prst="rect">
            <a:avLst/>
          </a:prstGeom>
          <a:noFill/>
        </p:spPr>
        <p:txBody>
          <a:bodyPr wrap="square" rtlCol="0">
            <a:spAutoFit/>
          </a:bodyPr>
          <a:lstStyle/>
          <a:p>
            <a:pPr algn="ctr"/>
            <a:endParaRPr lang="en-US" sz="2400" dirty="0">
              <a:solidFill>
                <a:schemeClr val="tx1">
                  <a:lumMod val="95000"/>
                </a:schemeClr>
              </a:solidFill>
            </a:endParaRPr>
          </a:p>
          <a:p>
            <a:pPr algn="ctr"/>
            <a:r>
              <a:rPr lang="en-US" sz="2400" dirty="0">
                <a:solidFill>
                  <a:schemeClr val="tx1">
                    <a:lumMod val="95000"/>
                  </a:schemeClr>
                </a:solidFill>
              </a:rPr>
              <a:t>Luke 24:17a, 19b</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Road to Emmaus  --  American, early 18</a:t>
            </a:r>
            <a:r>
              <a:rPr lang="en-US" sz="1600" baseline="30000" dirty="0">
                <a:solidFill>
                  <a:schemeClr val="tx1">
                    <a:lumMod val="95000"/>
                  </a:schemeClr>
                </a:solidFill>
              </a:rPr>
              <a:t>th</a:t>
            </a:r>
            <a:r>
              <a:rPr lang="en-US" sz="1600" dirty="0">
                <a:solidFill>
                  <a:schemeClr val="tx1">
                    <a:lumMod val="95000"/>
                  </a:schemeClr>
                </a:solidFill>
              </a:rPr>
              <a:t> c., National Gallery of Art, DC</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63801" y="152400"/>
            <a:ext cx="7450666" cy="60960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Then one of them…answered him, "Are you the only stranger in Jerusalem who does not know the things that have taken place…?”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24:18</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667001" y="457200"/>
            <a:ext cx="6985819" cy="5698958"/>
          </a:xfrm>
          <a:prstGeom prst="rect">
            <a:avLst/>
          </a:prstGeom>
        </p:spPr>
      </p:pic>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Road to Emmaus  --  National Museum of Finland, Helsinki</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2398931"/>
          </a:xfrm>
          <a:prstGeom prst="rect">
            <a:avLst/>
          </a:prstGeom>
        </p:spPr>
        <p:txBody>
          <a:bodyPr wrap="square" lIns="91440" tIns="45720" rIns="91440" bIns="45720" anchor="t">
            <a:spAutoFit/>
          </a:bodyPr>
          <a:lstStyle/>
          <a:p>
            <a:r>
              <a:rPr lang="en-US" sz="3600" dirty="0"/>
              <a:t>Then he said to them, "…. Was it not necessary that the Messiah should suffer these things and then enter into his glory?"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24:25a</a:t>
            </a:r>
            <a:r>
              <a:rPr lang="en-US" sz="2400" dirty="0">
                <a:solidFill>
                  <a:schemeClr val="tx1">
                    <a:lumMod val="95000"/>
                  </a:schemeClr>
                </a:solidFill>
              </a:rPr>
              <a:t>, 26</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229762"/>
            <a:ext cx="1676400" cy="1323439"/>
          </a:xfrm>
          <a:prstGeom prst="rect">
            <a:avLst/>
          </a:prstGeom>
          <a:noFill/>
        </p:spPr>
        <p:txBody>
          <a:bodyPr wrap="square" rtlCol="0">
            <a:spAutoFit/>
          </a:bodyPr>
          <a:lstStyle/>
          <a:p>
            <a:pPr algn="ctr"/>
            <a:r>
              <a:rPr lang="en-US" sz="1600" dirty="0">
                <a:solidFill>
                  <a:schemeClr val="tx1">
                    <a:lumMod val="95000"/>
                  </a:schemeClr>
                </a:solidFill>
              </a:rPr>
              <a:t>Road to Emmaus</a:t>
            </a:r>
          </a:p>
          <a:p>
            <a:pPr algn="ctr"/>
            <a:endParaRPr lang="en-US" sz="1600" dirty="0">
              <a:solidFill>
                <a:schemeClr val="tx1">
                  <a:lumMod val="95000"/>
                </a:schemeClr>
              </a:solidFill>
            </a:endParaRPr>
          </a:p>
          <a:p>
            <a:pPr algn="ctr"/>
            <a:r>
              <a:rPr lang="en-US" sz="1600" dirty="0">
                <a:solidFill>
                  <a:schemeClr val="tx1">
                    <a:lumMod val="95000"/>
                  </a:schemeClr>
                </a:solidFill>
              </a:rPr>
              <a:t>Bose Orthodox Monastery </a:t>
            </a:r>
            <a:r>
              <a:rPr lang="en-US" sz="1600" dirty="0" err="1">
                <a:solidFill>
                  <a:schemeClr val="tx1">
                    <a:lumMod val="95000"/>
                  </a:schemeClr>
                </a:solidFill>
              </a:rPr>
              <a:t>Magnano</a:t>
            </a:r>
            <a:r>
              <a:rPr lang="en-US" sz="1600" dirty="0">
                <a:solidFill>
                  <a:schemeClr val="tx1">
                    <a:lumMod val="95000"/>
                  </a:schemeClr>
                </a:solidFill>
              </a:rPr>
              <a:t>, Italy</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89120" y="352426"/>
            <a:ext cx="5669280" cy="6200775"/>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But they urged him strongly, saying, "Stay with us, because it is almost evening and the day is now nearly over."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24:29a</a:t>
            </a:r>
            <a:endParaRPr lang="en-US" sz="2400" dirty="0">
              <a:solidFill>
                <a:schemeClr val="tx1">
                  <a:lumMod val="95000"/>
                </a:schemeClr>
              </a:solidFill>
            </a:endParaRP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96000"/>
            <a:ext cx="8763000" cy="338554"/>
          </a:xfrm>
          <a:prstGeom prst="rect">
            <a:avLst/>
          </a:prstGeom>
          <a:noFill/>
        </p:spPr>
        <p:txBody>
          <a:bodyPr wrap="square" rtlCol="0">
            <a:spAutoFit/>
          </a:bodyPr>
          <a:lstStyle/>
          <a:p>
            <a:pPr algn="ctr"/>
            <a:r>
              <a:rPr lang="en-US" sz="1600" dirty="0">
                <a:solidFill>
                  <a:schemeClr val="tx1">
                    <a:lumMod val="95000"/>
                  </a:schemeClr>
                </a:solidFill>
              </a:rPr>
              <a:t>Road to Emmaus  --  Carolingian, 9</a:t>
            </a:r>
            <a:r>
              <a:rPr lang="en-US" sz="1600" baseline="30000" dirty="0">
                <a:solidFill>
                  <a:schemeClr val="tx1">
                    <a:lumMod val="95000"/>
                  </a:schemeClr>
                </a:solidFill>
              </a:rPr>
              <a:t>th</a:t>
            </a:r>
            <a:r>
              <a:rPr lang="en-US" sz="1600" dirty="0">
                <a:solidFill>
                  <a:schemeClr val="tx1">
                    <a:lumMod val="95000"/>
                  </a:schemeClr>
                </a:solidFill>
              </a:rPr>
              <a:t> c., Cloisters Museum, New York</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1" y="1640732"/>
            <a:ext cx="9135978" cy="3693268"/>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Peter said to them, "Repent, and be baptized…in the name of Jesus Christ…, and you will receive the gift of the Holy Spirit.”</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2:38</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1754326"/>
          </a:xfrm>
          <a:prstGeom prst="rect">
            <a:avLst/>
          </a:prstGeom>
        </p:spPr>
        <p:txBody>
          <a:bodyPr wrap="square">
            <a:spAutoFit/>
          </a:bodyPr>
          <a:lstStyle/>
          <a:p>
            <a:r>
              <a:rPr lang="en-US" sz="3600" dirty="0"/>
              <a:t>When he was at the table with them, he took bread, blessed and broke it, and gave it to them.</a:t>
            </a:r>
          </a:p>
        </p:txBody>
      </p:sp>
      <p:sp>
        <p:nvSpPr>
          <p:cNvPr id="5" name="TextBox 4"/>
          <p:cNvSpPr txBox="1"/>
          <p:nvPr/>
        </p:nvSpPr>
        <p:spPr>
          <a:xfrm>
            <a:off x="5181600" y="3962401"/>
            <a:ext cx="3352800" cy="461665"/>
          </a:xfrm>
          <a:prstGeom prst="rect">
            <a:avLst/>
          </a:prstGeom>
          <a:noFill/>
        </p:spPr>
        <p:txBody>
          <a:bodyPr wrap="square" rtlCol="0">
            <a:spAutoFit/>
          </a:bodyPr>
          <a:lstStyle/>
          <a:p>
            <a:pPr algn="ctr"/>
            <a:r>
              <a:rPr lang="en-US" sz="2400" dirty="0">
                <a:solidFill>
                  <a:schemeClr val="tx1">
                    <a:lumMod val="95000"/>
                  </a:schemeClr>
                </a:solidFill>
              </a:rPr>
              <a:t>Luke 24:30</a:t>
            </a:r>
          </a:p>
        </p:txBody>
      </p:sp>
    </p:spTree>
    <p:extLst>
      <p:ext uri="{BB962C8B-B14F-4D97-AF65-F5344CB8AC3E}">
        <p14:creationId xmlns:p14="http://schemas.microsoft.com/office/powerpoint/2010/main" val="3653593312"/>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19600" y="-2768"/>
            <a:ext cx="5715000" cy="6814096"/>
          </a:xfrm>
          <a:prstGeom prst="rect">
            <a:avLst/>
          </a:prstGeom>
        </p:spPr>
      </p:pic>
      <p:sp>
        <p:nvSpPr>
          <p:cNvPr id="4" name="TextBox 3"/>
          <p:cNvSpPr txBox="1"/>
          <p:nvPr/>
        </p:nvSpPr>
        <p:spPr>
          <a:xfrm>
            <a:off x="1752600" y="5334001"/>
            <a:ext cx="2286000" cy="1323439"/>
          </a:xfrm>
          <a:prstGeom prst="rect">
            <a:avLst/>
          </a:prstGeom>
          <a:noFill/>
        </p:spPr>
        <p:txBody>
          <a:bodyPr wrap="square" rtlCol="0">
            <a:spAutoFit/>
          </a:bodyPr>
          <a:lstStyle/>
          <a:p>
            <a:pPr algn="ctr"/>
            <a:r>
              <a:rPr lang="en-US" sz="1600" dirty="0">
                <a:solidFill>
                  <a:schemeClr val="tx1">
                    <a:lumMod val="95000"/>
                  </a:schemeClr>
                </a:solidFill>
              </a:rPr>
              <a:t>Disciples at Emmaus</a:t>
            </a:r>
          </a:p>
          <a:p>
            <a:pPr algn="ctr"/>
            <a:endParaRPr lang="en-US" sz="1600" dirty="0">
              <a:solidFill>
                <a:schemeClr val="tx1">
                  <a:lumMod val="95000"/>
                </a:schemeClr>
              </a:solidFill>
            </a:endParaRPr>
          </a:p>
          <a:p>
            <a:pPr algn="ctr"/>
            <a:r>
              <a:rPr lang="en-US" sz="1600" dirty="0">
                <a:solidFill>
                  <a:schemeClr val="tx1">
                    <a:lumMod val="95000"/>
                  </a:schemeClr>
                </a:solidFill>
              </a:rPr>
              <a:t>Eugene Delacroix Brooklyn Museum</a:t>
            </a:r>
          </a:p>
          <a:p>
            <a:pPr algn="ctr"/>
            <a:r>
              <a:rPr lang="en-US" sz="1600" dirty="0">
                <a:solidFill>
                  <a:schemeClr val="tx1">
                    <a:lumMod val="95000"/>
                  </a:schemeClr>
                </a:solidFill>
              </a:rPr>
              <a:t>New York</a:t>
            </a:r>
          </a:p>
        </p:txBody>
      </p:sp>
    </p:spTree>
    <p:extLst>
      <p:ext uri="{BB962C8B-B14F-4D97-AF65-F5344CB8AC3E}">
        <p14:creationId xmlns:p14="http://schemas.microsoft.com/office/powerpoint/2010/main" val="131947934"/>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19800" y="4572001"/>
            <a:ext cx="22860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24:31a</a:t>
            </a:r>
            <a:endParaRPr lang="en-US" sz="2400" dirty="0">
              <a:solidFill>
                <a:schemeClr val="tx1">
                  <a:lumMod val="95000"/>
                </a:schemeClr>
              </a:solidFill>
            </a:endParaRPr>
          </a:p>
        </p:txBody>
      </p:sp>
      <p:sp>
        <p:nvSpPr>
          <p:cNvPr id="2" name="Rectangle 1"/>
          <p:cNvSpPr/>
          <p:nvPr/>
        </p:nvSpPr>
        <p:spPr>
          <a:xfrm>
            <a:off x="3276600" y="2590801"/>
            <a:ext cx="6136986" cy="646331"/>
          </a:xfrm>
          <a:prstGeom prst="rect">
            <a:avLst/>
          </a:prstGeom>
        </p:spPr>
        <p:txBody>
          <a:bodyPr wrap="square" lIns="91440" tIns="45720" rIns="91440" bIns="45720" anchor="t">
            <a:spAutoFit/>
          </a:bodyPr>
          <a:lstStyle/>
          <a:p>
            <a:r>
              <a:rPr lang="en-US" sz="3600" dirty="0"/>
              <a:t>Then their eyes were opened... </a:t>
            </a:r>
          </a:p>
        </p:txBody>
      </p:sp>
    </p:spTree>
    <p:extLst>
      <p:ext uri="{BB962C8B-B14F-4D97-AF65-F5344CB8AC3E}">
        <p14:creationId xmlns:p14="http://schemas.microsoft.com/office/powerpoint/2010/main" val="4260125431"/>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1" y="-30018"/>
            <a:ext cx="7581305" cy="6858000"/>
          </a:xfrm>
          <a:prstGeom prst="rect">
            <a:avLst/>
          </a:prstGeom>
        </p:spPr>
      </p:pic>
      <p:sp>
        <p:nvSpPr>
          <p:cNvPr id="4" name="TextBox 3"/>
          <p:cNvSpPr txBox="1"/>
          <p:nvPr/>
        </p:nvSpPr>
        <p:spPr>
          <a:xfrm>
            <a:off x="9139942" y="4800601"/>
            <a:ext cx="1410295" cy="2062103"/>
          </a:xfrm>
          <a:prstGeom prst="rect">
            <a:avLst/>
          </a:prstGeom>
          <a:noFill/>
        </p:spPr>
        <p:txBody>
          <a:bodyPr wrap="square" rtlCol="0">
            <a:spAutoFit/>
          </a:bodyPr>
          <a:lstStyle/>
          <a:p>
            <a:pPr algn="ctr"/>
            <a:r>
              <a:rPr lang="en-US" sz="1600" dirty="0">
                <a:solidFill>
                  <a:schemeClr val="tx1">
                    <a:lumMod val="95000"/>
                  </a:schemeClr>
                </a:solidFill>
              </a:rPr>
              <a:t>Supper at Emmaus</a:t>
            </a:r>
          </a:p>
          <a:p>
            <a:pPr algn="ctr"/>
            <a:endParaRPr lang="en-US" sz="1600" dirty="0">
              <a:solidFill>
                <a:schemeClr val="tx1">
                  <a:lumMod val="95000"/>
                </a:schemeClr>
              </a:solidFill>
            </a:endParaRPr>
          </a:p>
          <a:p>
            <a:pPr algn="ctr"/>
            <a:r>
              <a:rPr lang="en-US" sz="1600" dirty="0">
                <a:solidFill>
                  <a:schemeClr val="tx1">
                    <a:lumMod val="95000"/>
                  </a:schemeClr>
                </a:solidFill>
              </a:rPr>
              <a:t>  Rembrandt </a:t>
            </a:r>
            <a:r>
              <a:rPr lang="en-US" sz="1600" dirty="0" err="1"/>
              <a:t>Musée</a:t>
            </a:r>
            <a:r>
              <a:rPr lang="en-US" sz="1600" dirty="0"/>
              <a:t> </a:t>
            </a:r>
            <a:r>
              <a:rPr lang="en-US" sz="1600" dirty="0" err="1"/>
              <a:t>Jacquemart</a:t>
            </a:r>
            <a:r>
              <a:rPr lang="en-US" sz="1600" dirty="0"/>
              <a:t>-André </a:t>
            </a:r>
          </a:p>
          <a:p>
            <a:pPr algn="ctr"/>
            <a:r>
              <a:rPr lang="en-US" sz="1600" dirty="0"/>
              <a:t>Paris, France</a:t>
            </a:r>
            <a:endParaRPr lang="en-US" sz="1600" dirty="0">
              <a:solidFill>
                <a:schemeClr val="tx1">
                  <a:lumMod val="95000"/>
                </a:schemeClr>
              </a:solidFill>
            </a:endParaRPr>
          </a:p>
        </p:txBody>
      </p:sp>
    </p:spTree>
    <p:extLst>
      <p:ext uri="{BB962C8B-B14F-4D97-AF65-F5344CB8AC3E}">
        <p14:creationId xmlns:p14="http://schemas.microsoft.com/office/powerpoint/2010/main" val="3317851625"/>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05200" y="2590801"/>
            <a:ext cx="7467600" cy="646331"/>
          </a:xfrm>
          <a:prstGeom prst="rect">
            <a:avLst/>
          </a:prstGeom>
        </p:spPr>
        <p:txBody>
          <a:bodyPr wrap="square" lIns="91440" tIns="45720" rIns="91440" bIns="45720" anchor="t">
            <a:spAutoFit/>
          </a:bodyPr>
          <a:lstStyle/>
          <a:p>
            <a:r>
              <a:rPr lang="en-US" sz="3600" dirty="0"/>
              <a:t>...and they recognized him...</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24:31b</a:t>
            </a:r>
            <a:endParaRPr lang="en-US" sz="2400" dirty="0">
              <a:solidFill>
                <a:schemeClr val="tx1">
                  <a:lumMod val="95000"/>
                </a:schemeClr>
              </a:solidFill>
            </a:endParaRP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Supper at Emmaus  --  Caravaggio, National Gallery, London</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26644" y="0"/>
            <a:ext cx="8788956" cy="6248400"/>
          </a:xfrm>
          <a:prstGeom prst="rect">
            <a:avLst/>
          </a:prstGeom>
        </p:spPr>
      </p:pic>
    </p:spTree>
    <p:extLst>
      <p:ext uri="{BB962C8B-B14F-4D97-AF65-F5344CB8AC3E}">
        <p14:creationId xmlns:p14="http://schemas.microsoft.com/office/powerpoint/2010/main" val="3087392710"/>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667001"/>
            <a:ext cx="7467600" cy="646331"/>
          </a:xfrm>
          <a:prstGeom prst="rect">
            <a:avLst/>
          </a:prstGeom>
        </p:spPr>
        <p:txBody>
          <a:bodyPr wrap="square" lIns="91440" tIns="45720" rIns="91440" bIns="45720" anchor="t">
            <a:spAutoFit/>
          </a:bodyPr>
          <a:lstStyle/>
          <a:p>
            <a:r>
              <a:rPr lang="en-US" sz="3600" dirty="0"/>
              <a:t>...and he vanished from their sight.</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Luke 24:31c</a:t>
            </a:r>
          </a:p>
        </p:txBody>
      </p:sp>
    </p:spTree>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5257800"/>
            <a:ext cx="1295400" cy="1569660"/>
          </a:xfrm>
          <a:prstGeom prst="rect">
            <a:avLst/>
          </a:prstGeom>
          <a:noFill/>
        </p:spPr>
        <p:txBody>
          <a:bodyPr wrap="square" rtlCol="0">
            <a:spAutoFit/>
          </a:bodyPr>
          <a:lstStyle/>
          <a:p>
            <a:pPr algn="ctr"/>
            <a:r>
              <a:rPr lang="en-US" sz="1600" dirty="0"/>
              <a:t> Martyrs of Uganda</a:t>
            </a:r>
          </a:p>
          <a:p>
            <a:pPr algn="ctr"/>
            <a:r>
              <a:rPr lang="en-US" sz="1600" dirty="0"/>
              <a:t>Emmaus House </a:t>
            </a:r>
            <a:r>
              <a:rPr lang="en-US" sz="1600" dirty="0" err="1"/>
              <a:t>Kamapala</a:t>
            </a:r>
            <a:r>
              <a:rPr lang="en-US" sz="1600" dirty="0"/>
              <a:t>, Uganda</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22482" y="115456"/>
            <a:ext cx="7745518" cy="6666345"/>
          </a:xfrm>
          <a:prstGeom prst="rect">
            <a:avLst/>
          </a:prstGeom>
        </p:spPr>
      </p:pic>
    </p:spTree>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http://commons.wikimedia.org/wiki/File:PortAuPrinceMural.jpg</a:t>
            </a:r>
          </a:p>
          <a:p>
            <a:pPr>
              <a:buNone/>
            </a:pPr>
            <a:r>
              <a:rPr lang="en-US" sz="1400" dirty="0"/>
              <a:t>http://www.flickr.com/photos/freeparking/2224821427/</a:t>
            </a:r>
          </a:p>
          <a:p>
            <a:pPr>
              <a:buNone/>
            </a:pPr>
            <a:r>
              <a:rPr lang="en-US" sz="1400" dirty="0"/>
              <a:t>https://commons.wikimedia.org/wiki/File:Heart_of_the_Community_mural.jpeg</a:t>
            </a:r>
          </a:p>
          <a:p>
            <a:pPr>
              <a:buNone/>
            </a:pPr>
            <a:r>
              <a:rPr lang="en-US" sz="1400" dirty="0"/>
              <a:t>https://commons.wikimedia.org/wiki/File:Lelio_Orsi_Camino_de_Ema%C3%BAs.jpg</a:t>
            </a:r>
          </a:p>
          <a:p>
            <a:pPr>
              <a:buNone/>
            </a:pPr>
            <a:r>
              <a:rPr lang="en-US" sz="1400" dirty="0"/>
              <a:t>https://commons.wikimedia.org/wiki/File:Christ_on_the_Road_to_Emmaus_G-001552-20120605.jpg</a:t>
            </a:r>
          </a:p>
          <a:p>
            <a:pPr>
              <a:buNone/>
            </a:pPr>
            <a:r>
              <a:rPr lang="en-US" sz="1400" dirty="0"/>
              <a:t>https://commons.wikimedia.org/wiki/File:On_the_Road_to_Emmaus_by_Lars_Gallenius,_1684,_Raahe_C</a:t>
            </a:r>
          </a:p>
          <a:p>
            <a:pPr>
              <a:buNone/>
            </a:pPr>
            <a:r>
              <a:rPr lang="en-US" sz="1400" dirty="0"/>
              <a:t>hurch_-_National_Museum_of_Finland_-_DSC04246.JPG</a:t>
            </a:r>
          </a:p>
          <a:p>
            <a:pPr>
              <a:buNone/>
            </a:pPr>
            <a:r>
              <a:rPr lang="en-US" sz="1400" dirty="0"/>
              <a:t>http://commons.wikimedia.org/wiki/File:Altobello_Melone_-_The_Road_to_Emmaus_-_Google_Art_Project.jpg</a:t>
            </a:r>
          </a:p>
          <a:p>
            <a:pPr>
              <a:buNone/>
            </a:pPr>
            <a:r>
              <a:rPr lang="en-US" sz="1400" dirty="0"/>
              <a:t>https://www.flickr.com/photos/jimforest/15277775371</a:t>
            </a:r>
          </a:p>
          <a:p>
            <a:pPr>
              <a:buNone/>
            </a:pPr>
            <a:r>
              <a:rPr lang="en-US" sz="1400" dirty="0"/>
              <a:t>https://commons.wikimedia.org/wiki/File:Lotharingia_(metz),_placca_d%27avorio_con_scene_a_emmaus,_850-900_circa_(carolingio).JPG</a:t>
            </a:r>
          </a:p>
          <a:p>
            <a:pPr>
              <a:buNone/>
            </a:pPr>
            <a:r>
              <a:rPr lang="en-US" sz="1400" dirty="0"/>
              <a:t>https://commons.wikimedia.org/wiki/File:Brooklyn_Museum_-_The_Disciples_at_Emmaus_or_The_Pilgrims_at_Emmaus_(Les_disciples_d%27Emma%C3%BCs_ou_Les_p%C3%A8lerins_d%27Emma%C3%BCs)_-_Eug%C3%A8ne_Delacroix.jpg</a:t>
            </a:r>
          </a:p>
          <a:p>
            <a:pPr>
              <a:buNone/>
            </a:pPr>
            <a:r>
              <a:rPr lang="en-US" sz="1400" dirty="0"/>
              <a:t>https://commons.wikimedia.org/wiki/File:The_Supper_at_Emmaus,_by_Rembrandt.jpg</a:t>
            </a:r>
          </a:p>
          <a:p>
            <a:pPr>
              <a:buNone/>
            </a:pPr>
            <a:r>
              <a:rPr lang="en-US" sz="1400" dirty="0"/>
              <a:t>https://commons.wikimedia.org/wiki/File:Supper_at_Emmaus-Caravaggio_(1601).jpg</a:t>
            </a:r>
          </a:p>
          <a:p>
            <a:pPr>
              <a:buNone/>
            </a:pPr>
            <a:r>
              <a:rPr lang="en-US" sz="1400" dirty="0"/>
              <a:t>https://www.flickr.com/photos/jimforest/5710252358</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782676" y="309418"/>
            <a:ext cx="6809125" cy="6243782"/>
          </a:xfrm>
          <a:prstGeom prst="rect">
            <a:avLst/>
          </a:prstGeom>
        </p:spPr>
      </p:pic>
      <p:sp>
        <p:nvSpPr>
          <p:cNvPr id="3" name="TextBox 2"/>
          <p:cNvSpPr txBox="1"/>
          <p:nvPr/>
        </p:nvSpPr>
        <p:spPr>
          <a:xfrm>
            <a:off x="1676400" y="4983540"/>
            <a:ext cx="1981200" cy="1569660"/>
          </a:xfrm>
          <a:prstGeom prst="rect">
            <a:avLst/>
          </a:prstGeom>
          <a:noFill/>
        </p:spPr>
        <p:txBody>
          <a:bodyPr wrap="square" rtlCol="0">
            <a:spAutoFit/>
          </a:bodyPr>
          <a:lstStyle/>
          <a:p>
            <a:pPr algn="ctr"/>
            <a:r>
              <a:rPr lang="en-US" sz="1600" dirty="0">
                <a:solidFill>
                  <a:schemeClr val="tx1">
                    <a:lumMod val="95000"/>
                  </a:schemeClr>
                </a:solidFill>
              </a:rPr>
              <a:t>Baptism of Christ</a:t>
            </a:r>
          </a:p>
          <a:p>
            <a:pPr algn="ctr"/>
            <a:endParaRPr lang="en-US" sz="1600" dirty="0">
              <a:solidFill>
                <a:schemeClr val="tx1">
                  <a:lumMod val="95000"/>
                </a:schemeClr>
              </a:solidFill>
            </a:endParaRPr>
          </a:p>
          <a:p>
            <a:pPr algn="ctr"/>
            <a:r>
              <a:rPr lang="en-US" sz="1600" dirty="0" err="1">
                <a:solidFill>
                  <a:schemeClr val="tx1">
                    <a:lumMod val="95000"/>
                  </a:schemeClr>
                </a:solidFill>
              </a:rPr>
              <a:t>Castera</a:t>
            </a:r>
            <a:r>
              <a:rPr lang="en-US" sz="1600" dirty="0">
                <a:solidFill>
                  <a:schemeClr val="tx1">
                    <a:lumMod val="95000"/>
                  </a:schemeClr>
                </a:solidFill>
              </a:rPr>
              <a:t> Bazile</a:t>
            </a:r>
          </a:p>
          <a:p>
            <a:pPr algn="ctr"/>
            <a:r>
              <a:rPr lang="en-US" sz="1600" dirty="0" err="1">
                <a:solidFill>
                  <a:schemeClr val="tx1">
                    <a:lumMod val="95000"/>
                  </a:schemeClr>
                </a:solidFill>
              </a:rPr>
              <a:t>Cathedrale</a:t>
            </a:r>
            <a:r>
              <a:rPr lang="en-US" sz="1600" dirty="0">
                <a:solidFill>
                  <a:schemeClr val="tx1">
                    <a:lumMod val="95000"/>
                  </a:schemeClr>
                </a:solidFill>
              </a:rPr>
              <a:t> de Sainte </a:t>
            </a:r>
            <a:r>
              <a:rPr lang="en-US" sz="1600" dirty="0" err="1">
                <a:solidFill>
                  <a:schemeClr val="tx1">
                    <a:lumMod val="95000"/>
                  </a:schemeClr>
                </a:solidFill>
              </a:rPr>
              <a:t>Trinite</a:t>
            </a:r>
            <a:endParaRPr lang="en-US" sz="1600" dirty="0">
              <a:solidFill>
                <a:schemeClr val="tx1">
                  <a:lumMod val="95000"/>
                </a:schemeClr>
              </a:solidFill>
            </a:endParaRPr>
          </a:p>
          <a:p>
            <a:pPr algn="ctr"/>
            <a:r>
              <a:rPr lang="en-US" sz="1600" dirty="0">
                <a:solidFill>
                  <a:schemeClr val="tx1">
                    <a:lumMod val="95000"/>
                  </a:schemeClr>
                </a:solidFill>
              </a:rPr>
              <a:t>Port-au-Prince, Haiti</a:t>
            </a:r>
          </a:p>
        </p:txBody>
      </p:sp>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O L</a:t>
            </a:r>
            <a:r>
              <a:rPr lang="en-US" sz="2800" dirty="0"/>
              <a:t>ORD</a:t>
            </a:r>
            <a:r>
              <a:rPr lang="en-US" sz="3600" dirty="0"/>
              <a:t>, I am your servant; I am your servant, the child of your serving girl. You have loosed my bonds.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116:16</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181601"/>
            <a:ext cx="2362200" cy="1323439"/>
          </a:xfrm>
          <a:prstGeom prst="rect">
            <a:avLst/>
          </a:prstGeom>
          <a:noFill/>
        </p:spPr>
        <p:txBody>
          <a:bodyPr wrap="square" rtlCol="0">
            <a:spAutoFit/>
          </a:bodyPr>
          <a:lstStyle/>
          <a:p>
            <a:pPr algn="ctr"/>
            <a:r>
              <a:rPr lang="en-US" sz="1600" dirty="0">
                <a:solidFill>
                  <a:schemeClr val="tx1">
                    <a:lumMod val="95000"/>
                  </a:schemeClr>
                </a:solidFill>
              </a:rPr>
              <a:t>Sherry, Sir</a:t>
            </a:r>
          </a:p>
          <a:p>
            <a:pPr algn="ctr"/>
            <a:endParaRPr lang="en-US" sz="1600" dirty="0">
              <a:solidFill>
                <a:schemeClr val="tx1">
                  <a:lumMod val="95000"/>
                </a:schemeClr>
              </a:solidFill>
            </a:endParaRPr>
          </a:p>
          <a:p>
            <a:pPr algn="ctr"/>
            <a:r>
              <a:rPr lang="en-US" sz="1600" dirty="0">
                <a:solidFill>
                  <a:schemeClr val="tx1">
                    <a:lumMod val="95000"/>
                  </a:schemeClr>
                </a:solidFill>
              </a:rPr>
              <a:t>Thomas Waterman Wood Detroit Institute of Art</a:t>
            </a:r>
          </a:p>
          <a:p>
            <a:pPr algn="ctr"/>
            <a:r>
              <a:rPr lang="en-US" sz="1600" dirty="0">
                <a:solidFill>
                  <a:schemeClr val="tx1">
                    <a:lumMod val="95000"/>
                  </a:schemeClr>
                </a:solidFill>
              </a:rPr>
              <a:t>Detroit, MI</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24400" y="0"/>
            <a:ext cx="5080000"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05000"/>
            <a:ext cx="7010400" cy="1754326"/>
          </a:xfrm>
          <a:prstGeom prst="rect">
            <a:avLst/>
          </a:prstGeom>
        </p:spPr>
        <p:txBody>
          <a:bodyPr wrap="square" lIns="91440" tIns="45720" rIns="91440" bIns="45720" anchor="t">
            <a:spAutoFit/>
          </a:bodyPr>
          <a:lstStyle/>
          <a:p>
            <a:r>
              <a:rPr lang="en-US" sz="3600" dirty="0"/>
              <a:t>Now that you have…genuine mutual affection, love one another deeply from the heart.</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1 Peter 1:22a,c</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Heart of the Community  Street mosaic, East Hastings, Vancouver</a:t>
            </a:r>
          </a:p>
        </p:txBody>
      </p:sp>
      <p:pic>
        <p:nvPicPr>
          <p:cNvPr id="5" name="Picture 4"/>
          <p:cNvPicPr>
            <a:picLocks noChangeAspect="1"/>
          </p:cNvPicPr>
          <p:nvPr/>
        </p:nvPicPr>
        <p:blipFill>
          <a:blip r:embed="rId2"/>
          <a:stretch>
            <a:fillRect/>
          </a:stretch>
        </p:blipFill>
        <p:spPr>
          <a:xfrm>
            <a:off x="2616200" y="533400"/>
            <a:ext cx="7035800" cy="527685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Now on that same day two of them were going to a village called Emmaus…. While they were talking and discussing, Jesus himself came near…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Luke 24:13a, 15a</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11002" y="0"/>
            <a:ext cx="5237798" cy="6858000"/>
          </a:xfrm>
          <a:prstGeom prst="rect">
            <a:avLst/>
          </a:prstGeom>
        </p:spPr>
      </p:pic>
      <p:sp>
        <p:nvSpPr>
          <p:cNvPr id="4" name="TextBox 3"/>
          <p:cNvSpPr txBox="1"/>
          <p:nvPr/>
        </p:nvSpPr>
        <p:spPr>
          <a:xfrm>
            <a:off x="1981200" y="5304473"/>
            <a:ext cx="1828800" cy="1323439"/>
          </a:xfrm>
          <a:prstGeom prst="rect">
            <a:avLst/>
          </a:prstGeom>
          <a:noFill/>
        </p:spPr>
        <p:txBody>
          <a:bodyPr wrap="square" rtlCol="0">
            <a:spAutoFit/>
          </a:bodyPr>
          <a:lstStyle/>
          <a:p>
            <a:pPr algn="ctr"/>
            <a:r>
              <a:rPr lang="en-US" sz="1600" dirty="0">
                <a:solidFill>
                  <a:schemeClr val="tx1">
                    <a:lumMod val="95000"/>
                  </a:schemeClr>
                </a:solidFill>
              </a:rPr>
              <a:t>Road to Emmaus </a:t>
            </a:r>
          </a:p>
          <a:p>
            <a:pPr algn="ctr"/>
            <a:endParaRPr lang="en-US" sz="1600" dirty="0">
              <a:solidFill>
                <a:schemeClr val="tx1">
                  <a:lumMod val="95000"/>
                </a:schemeClr>
              </a:solidFill>
            </a:endParaRPr>
          </a:p>
          <a:p>
            <a:pPr algn="ctr"/>
            <a:r>
              <a:rPr lang="en-US" sz="1600" dirty="0" err="1">
                <a:solidFill>
                  <a:schemeClr val="tx1">
                    <a:lumMod val="95000"/>
                  </a:schemeClr>
                </a:solidFill>
              </a:rPr>
              <a:t>Lelio</a:t>
            </a:r>
            <a:r>
              <a:rPr lang="en-US" sz="1600" dirty="0">
                <a:solidFill>
                  <a:schemeClr val="tx1">
                    <a:lumMod val="95000"/>
                  </a:schemeClr>
                </a:solidFill>
              </a:rPr>
              <a:t> </a:t>
            </a:r>
            <a:r>
              <a:rPr lang="en-US" sz="1600" dirty="0" err="1">
                <a:solidFill>
                  <a:schemeClr val="tx1">
                    <a:lumMod val="95000"/>
                  </a:schemeClr>
                </a:solidFill>
              </a:rPr>
              <a:t>Orsi</a:t>
            </a:r>
            <a:r>
              <a:rPr lang="en-US" sz="1600" dirty="0">
                <a:solidFill>
                  <a:schemeClr val="tx1">
                    <a:lumMod val="95000"/>
                  </a:schemeClr>
                </a:solidFill>
              </a:rPr>
              <a:t>,</a:t>
            </a:r>
          </a:p>
          <a:p>
            <a:pPr algn="ctr"/>
            <a:r>
              <a:rPr lang="en-US" sz="1600" dirty="0">
                <a:solidFill>
                  <a:schemeClr val="tx1">
                    <a:lumMod val="95000"/>
                  </a:schemeClr>
                </a:solidFill>
              </a:rPr>
              <a:t>National Gallery London</a:t>
            </a:r>
          </a:p>
        </p:txBody>
      </p:sp>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552</TotalTime>
  <Words>915</Words>
  <Application>Microsoft Office PowerPoint</Application>
  <PresentationFormat>Widescreen</PresentationFormat>
  <Paragraphs>85</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First Sunday after Christmas Day Year A</vt:lpstr>
      <vt:lpstr>Third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140</cp:revision>
  <dcterms:created xsi:type="dcterms:W3CDTF">2016-08-31T16:46:43Z</dcterms:created>
  <dcterms:modified xsi:type="dcterms:W3CDTF">2025-10-20T14:10:05Z</dcterms:modified>
</cp:coreProperties>
</file>